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56" r:id="rId2"/>
    <p:sldId id="293" r:id="rId3"/>
    <p:sldId id="294" r:id="rId4"/>
    <p:sldId id="295" r:id="rId5"/>
    <p:sldId id="296" r:id="rId6"/>
    <p:sldId id="297" r:id="rId7"/>
    <p:sldId id="276" r:id="rId8"/>
    <p:sldId id="298" r:id="rId9"/>
    <p:sldId id="299" r:id="rId10"/>
    <p:sldId id="300" r:id="rId11"/>
    <p:sldId id="301" r:id="rId12"/>
    <p:sldId id="341" r:id="rId13"/>
    <p:sldId id="334" r:id="rId14"/>
    <p:sldId id="335" r:id="rId15"/>
    <p:sldId id="336" r:id="rId16"/>
    <p:sldId id="337" r:id="rId17"/>
    <p:sldId id="338" r:id="rId18"/>
    <p:sldId id="339" r:id="rId19"/>
    <p:sldId id="278" r:id="rId20"/>
    <p:sldId id="302" r:id="rId21"/>
    <p:sldId id="303" r:id="rId22"/>
    <p:sldId id="292" r:id="rId23"/>
    <p:sldId id="304" r:id="rId24"/>
    <p:sldId id="306" r:id="rId25"/>
    <p:sldId id="344" r:id="rId26"/>
    <p:sldId id="307" r:id="rId27"/>
    <p:sldId id="280" r:id="rId28"/>
    <p:sldId id="345" r:id="rId29"/>
    <p:sldId id="281" r:id="rId30"/>
    <p:sldId id="308" r:id="rId31"/>
    <p:sldId id="309" r:id="rId32"/>
    <p:sldId id="310" r:id="rId33"/>
    <p:sldId id="311" r:id="rId34"/>
    <p:sldId id="312" r:id="rId35"/>
    <p:sldId id="288" r:id="rId36"/>
    <p:sldId id="313" r:id="rId37"/>
    <p:sldId id="282" r:id="rId38"/>
    <p:sldId id="314" r:id="rId39"/>
    <p:sldId id="315" r:id="rId40"/>
    <p:sldId id="316" r:id="rId41"/>
    <p:sldId id="317" r:id="rId42"/>
    <p:sldId id="342" r:id="rId43"/>
    <p:sldId id="283" r:id="rId44"/>
    <p:sldId id="285" r:id="rId45"/>
    <p:sldId id="323" r:id="rId46"/>
    <p:sldId id="324" r:id="rId47"/>
    <p:sldId id="325" r:id="rId48"/>
    <p:sldId id="326" r:id="rId49"/>
    <p:sldId id="287" r:id="rId50"/>
    <p:sldId id="332" r:id="rId51"/>
    <p:sldId id="340" r:id="rId52"/>
    <p:sldId id="333" r:id="rId53"/>
    <p:sldId id="319" r:id="rId54"/>
    <p:sldId id="320" r:id="rId55"/>
    <p:sldId id="321" r:id="rId56"/>
    <p:sldId id="322" r:id="rId57"/>
    <p:sldId id="275" r:id="rId58"/>
    <p:sldId id="343" r:id="rId59"/>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1D7DA"/>
    <a:srgbClr val="CEE7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0993DF-B825-42DD-BFB8-D5D6812034AA}" v="478" dt="2024-06-18T00:14:14.5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877" autoAdjust="0"/>
  </p:normalViewPr>
  <p:slideViewPr>
    <p:cSldViewPr snapToGrid="0">
      <p:cViewPr>
        <p:scale>
          <a:sx n="50" d="100"/>
          <a:sy n="50" d="100"/>
        </p:scale>
        <p:origin x="1260" y="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suario invitado" userId="S::urn:spo:anon#90a5b00e8a139589c2469e76f4332b8c87cead5ac1feaa6b4a1ed1cd09102b27::" providerId="AD" clId="Web-{5C2C96D2-2DB3-9811-40B4-819CEEEF76A0}"/>
    <pc:docChg chg="modSld">
      <pc:chgData name="Usuario invitado" userId="S::urn:spo:anon#90a5b00e8a139589c2469e76f4332b8c87cead5ac1feaa6b4a1ed1cd09102b27::" providerId="AD" clId="Web-{5C2C96D2-2DB3-9811-40B4-819CEEEF76A0}" dt="2024-06-16T14:44:20.531" v="7" actId="20577"/>
      <pc:docMkLst>
        <pc:docMk/>
      </pc:docMkLst>
      <pc:sldChg chg="modSp">
        <pc:chgData name="Usuario invitado" userId="S::urn:spo:anon#90a5b00e8a139589c2469e76f4332b8c87cead5ac1feaa6b4a1ed1cd09102b27::" providerId="AD" clId="Web-{5C2C96D2-2DB3-9811-40B4-819CEEEF76A0}" dt="2024-06-16T14:44:13.030" v="6" actId="20577"/>
        <pc:sldMkLst>
          <pc:docMk/>
          <pc:sldMk cId="2406273178" sldId="256"/>
        </pc:sldMkLst>
        <pc:spChg chg="mod">
          <ac:chgData name="Usuario invitado" userId="S::urn:spo:anon#90a5b00e8a139589c2469e76f4332b8c87cead5ac1feaa6b4a1ed1cd09102b27::" providerId="AD" clId="Web-{5C2C96D2-2DB3-9811-40B4-819CEEEF76A0}" dt="2024-06-16T14:44:13.030" v="6" actId="20577"/>
          <ac:spMkLst>
            <pc:docMk/>
            <pc:sldMk cId="2406273178" sldId="256"/>
            <ac:spMk id="2" creationId="{00000000-0000-0000-0000-000000000000}"/>
          </ac:spMkLst>
        </pc:spChg>
      </pc:sldChg>
      <pc:sldChg chg="modSp">
        <pc:chgData name="Usuario invitado" userId="S::urn:spo:anon#90a5b00e8a139589c2469e76f4332b8c87cead5ac1feaa6b4a1ed1cd09102b27::" providerId="AD" clId="Web-{5C2C96D2-2DB3-9811-40B4-819CEEEF76A0}" dt="2024-06-16T14:44:20.531" v="7" actId="20577"/>
        <pc:sldMkLst>
          <pc:docMk/>
          <pc:sldMk cId="1536090120" sldId="276"/>
        </pc:sldMkLst>
        <pc:spChg chg="mod">
          <ac:chgData name="Usuario invitado" userId="S::urn:spo:anon#90a5b00e8a139589c2469e76f4332b8c87cead5ac1feaa6b4a1ed1cd09102b27::" providerId="AD" clId="Web-{5C2C96D2-2DB3-9811-40B4-819CEEEF76A0}" dt="2024-06-16T14:44:20.531" v="7" actId="20577"/>
          <ac:spMkLst>
            <pc:docMk/>
            <pc:sldMk cId="1536090120" sldId="276"/>
            <ac:spMk id="2" creationId="{69791852-C020-9781-9A4B-42C6D95BD107}"/>
          </ac:spMkLst>
        </pc:spChg>
      </pc:sldChg>
    </pc:docChg>
  </pc:docChgLst>
  <pc:docChgLst>
    <pc:chgData name="Álvaro Manuel Aparicio Morales" userId="97769703-a168-48fa-ab34-24c2a8acbe90" providerId="ADAL" clId="{D797E9AC-300E-451C-A358-20E82EE7271C}"/>
    <pc:docChg chg="undo redo custSel addSld delSld modSld sldOrd addMainMaster delMainMaster modMainMaster">
      <pc:chgData name="Álvaro Manuel Aparicio Morales" userId="97769703-a168-48fa-ab34-24c2a8acbe90" providerId="ADAL" clId="{D797E9AC-300E-451C-A358-20E82EE7271C}" dt="2024-06-15T21:23:32.239" v="4745" actId="20577"/>
      <pc:docMkLst>
        <pc:docMk/>
      </pc:docMkLst>
      <pc:sldChg chg="addSp delSp modSp mod setBg modClrScheme chgLayout">
        <pc:chgData name="Álvaro Manuel Aparicio Morales" userId="97769703-a168-48fa-ab34-24c2a8acbe90" providerId="ADAL" clId="{D797E9AC-300E-451C-A358-20E82EE7271C}" dt="2024-06-15T09:05:38.129" v="566" actId="1036"/>
        <pc:sldMkLst>
          <pc:docMk/>
          <pc:sldMk cId="2406273178" sldId="256"/>
        </pc:sldMkLst>
        <pc:spChg chg="mod">
          <ac:chgData name="Álvaro Manuel Aparicio Morales" userId="97769703-a168-48fa-ab34-24c2a8acbe90" providerId="ADAL" clId="{D797E9AC-300E-451C-A358-20E82EE7271C}" dt="2024-06-15T09:05:38.129" v="566" actId="1036"/>
          <ac:spMkLst>
            <pc:docMk/>
            <pc:sldMk cId="2406273178" sldId="256"/>
            <ac:spMk id="2" creationId="{00000000-0000-0000-0000-000000000000}"/>
          </ac:spMkLst>
        </pc:spChg>
        <pc:spChg chg="del mod">
          <ac:chgData name="Álvaro Manuel Aparicio Morales" userId="97769703-a168-48fa-ab34-24c2a8acbe90" providerId="ADAL" clId="{D797E9AC-300E-451C-A358-20E82EE7271C}" dt="2024-06-14T12:42:52.852" v="13" actId="478"/>
          <ac:spMkLst>
            <pc:docMk/>
            <pc:sldMk cId="2406273178" sldId="256"/>
            <ac:spMk id="3" creationId="{00000000-0000-0000-0000-000000000000}"/>
          </ac:spMkLst>
        </pc:spChg>
        <pc:spChg chg="add mod">
          <ac:chgData name="Álvaro Manuel Aparicio Morales" userId="97769703-a168-48fa-ab34-24c2a8acbe90" providerId="ADAL" clId="{D797E9AC-300E-451C-A358-20E82EE7271C}" dt="2024-06-15T09:05:29.568" v="555" actId="1036"/>
          <ac:spMkLst>
            <pc:docMk/>
            <pc:sldMk cId="2406273178" sldId="256"/>
            <ac:spMk id="4" creationId="{31BDA4A3-3A13-F018-67EC-71F21DD158C5}"/>
          </ac:spMkLst>
        </pc:spChg>
        <pc:spChg chg="add del">
          <ac:chgData name="Álvaro Manuel Aparicio Morales" userId="97769703-a168-48fa-ab34-24c2a8acbe90" providerId="ADAL" clId="{D797E9AC-300E-451C-A358-20E82EE7271C}" dt="2024-06-14T11:11:04.146" v="1" actId="22"/>
          <ac:spMkLst>
            <pc:docMk/>
            <pc:sldMk cId="2406273178" sldId="256"/>
            <ac:spMk id="5" creationId="{3DAF0099-E198-5E60-6714-DF608C8BC16F}"/>
          </ac:spMkLst>
        </pc:spChg>
        <pc:spChg chg="mod topLvl">
          <ac:chgData name="Álvaro Manuel Aparicio Morales" userId="97769703-a168-48fa-ab34-24c2a8acbe90" providerId="ADAL" clId="{D797E9AC-300E-451C-A358-20E82EE7271C}" dt="2024-06-14T12:59:37.938" v="182" actId="164"/>
          <ac:spMkLst>
            <pc:docMk/>
            <pc:sldMk cId="2406273178" sldId="256"/>
            <ac:spMk id="9" creationId="{9ADE04B3-6357-A40D-86DB-37680A46E8F6}"/>
          </ac:spMkLst>
        </pc:spChg>
        <pc:spChg chg="mod topLvl">
          <ac:chgData name="Álvaro Manuel Aparicio Morales" userId="97769703-a168-48fa-ab34-24c2a8acbe90" providerId="ADAL" clId="{D797E9AC-300E-451C-A358-20E82EE7271C}" dt="2024-06-14T12:59:37.938" v="182" actId="164"/>
          <ac:spMkLst>
            <pc:docMk/>
            <pc:sldMk cId="2406273178" sldId="256"/>
            <ac:spMk id="10" creationId="{C0539E8E-EF9F-B2C5-7525-4707066A7920}"/>
          </ac:spMkLst>
        </pc:spChg>
        <pc:spChg chg="mod topLvl">
          <ac:chgData name="Álvaro Manuel Aparicio Morales" userId="97769703-a168-48fa-ab34-24c2a8acbe90" providerId="ADAL" clId="{D797E9AC-300E-451C-A358-20E82EE7271C}" dt="2024-06-15T08:59:28.079" v="502" actId="165"/>
          <ac:spMkLst>
            <pc:docMk/>
            <pc:sldMk cId="2406273178" sldId="256"/>
            <ac:spMk id="11" creationId="{7EF7AF47-01DC-4D14-2529-C85C0571765E}"/>
          </ac:spMkLst>
        </pc:spChg>
        <pc:spChg chg="mod topLvl">
          <ac:chgData name="Álvaro Manuel Aparicio Morales" userId="97769703-a168-48fa-ab34-24c2a8acbe90" providerId="ADAL" clId="{D797E9AC-300E-451C-A358-20E82EE7271C}" dt="2024-06-14T12:59:37.938" v="182" actId="164"/>
          <ac:spMkLst>
            <pc:docMk/>
            <pc:sldMk cId="2406273178" sldId="256"/>
            <ac:spMk id="12" creationId="{C5DA5637-C57B-E98C-D29F-B4584A418B02}"/>
          </ac:spMkLst>
        </pc:spChg>
        <pc:spChg chg="mod topLvl">
          <ac:chgData name="Álvaro Manuel Aparicio Morales" userId="97769703-a168-48fa-ab34-24c2a8acbe90" providerId="ADAL" clId="{D797E9AC-300E-451C-A358-20E82EE7271C}" dt="2024-06-14T12:59:37.938" v="182" actId="164"/>
          <ac:spMkLst>
            <pc:docMk/>
            <pc:sldMk cId="2406273178" sldId="256"/>
            <ac:spMk id="13" creationId="{9BC736CF-09CF-BAD5-EE2B-1F6F9CECC1AF}"/>
          </ac:spMkLst>
        </pc:spChg>
        <pc:spChg chg="mod topLvl">
          <ac:chgData name="Álvaro Manuel Aparicio Morales" userId="97769703-a168-48fa-ab34-24c2a8acbe90" providerId="ADAL" clId="{D797E9AC-300E-451C-A358-20E82EE7271C}" dt="2024-06-14T12:59:37.938" v="182" actId="164"/>
          <ac:spMkLst>
            <pc:docMk/>
            <pc:sldMk cId="2406273178" sldId="256"/>
            <ac:spMk id="14" creationId="{6D8733D6-5635-2AE0-80D5-F7DF847FA983}"/>
          </ac:spMkLst>
        </pc:spChg>
        <pc:spChg chg="add del mod">
          <ac:chgData name="Álvaro Manuel Aparicio Morales" userId="97769703-a168-48fa-ab34-24c2a8acbe90" providerId="ADAL" clId="{D797E9AC-300E-451C-A358-20E82EE7271C}" dt="2024-06-15T08:53:38.323" v="362"/>
          <ac:spMkLst>
            <pc:docMk/>
            <pc:sldMk cId="2406273178" sldId="256"/>
            <ac:spMk id="15" creationId="{711F5ADD-35E4-06C6-0A29-419DDD48D1BA}"/>
          </ac:spMkLst>
        </pc:spChg>
        <pc:spChg chg="add del mod">
          <ac:chgData name="Álvaro Manuel Aparicio Morales" userId="97769703-a168-48fa-ab34-24c2a8acbe90" providerId="ADAL" clId="{D797E9AC-300E-451C-A358-20E82EE7271C}" dt="2024-06-14T12:43:41.719" v="23" actId="478"/>
          <ac:spMkLst>
            <pc:docMk/>
            <pc:sldMk cId="2406273178" sldId="256"/>
            <ac:spMk id="16" creationId="{9A1C88CC-6EF0-82E6-84F8-FD1373F9DD13}"/>
          </ac:spMkLst>
        </pc:spChg>
        <pc:spChg chg="add del mod">
          <ac:chgData name="Álvaro Manuel Aparicio Morales" userId="97769703-a168-48fa-ab34-24c2a8acbe90" providerId="ADAL" clId="{D797E9AC-300E-451C-A358-20E82EE7271C}" dt="2024-06-14T12:50:42.825" v="101"/>
          <ac:spMkLst>
            <pc:docMk/>
            <pc:sldMk cId="2406273178" sldId="256"/>
            <ac:spMk id="19" creationId="{46D489E5-988E-2126-A668-4A90D104EBBE}"/>
          </ac:spMkLst>
        </pc:spChg>
        <pc:spChg chg="add mod">
          <ac:chgData name="Álvaro Manuel Aparicio Morales" userId="97769703-a168-48fa-ab34-24c2a8acbe90" providerId="ADAL" clId="{D797E9AC-300E-451C-A358-20E82EE7271C}" dt="2024-06-14T12:47:26.669" v="56"/>
          <ac:spMkLst>
            <pc:docMk/>
            <pc:sldMk cId="2406273178" sldId="256"/>
            <ac:spMk id="20" creationId="{0501F908-3AC9-14D3-D8DB-10C6AE957276}"/>
          </ac:spMkLst>
        </pc:spChg>
        <pc:spChg chg="add del mod">
          <ac:chgData name="Álvaro Manuel Aparicio Morales" userId="97769703-a168-48fa-ab34-24c2a8acbe90" providerId="ADAL" clId="{D797E9AC-300E-451C-A358-20E82EE7271C}" dt="2024-06-14T12:48:31.890" v="69" actId="478"/>
          <ac:spMkLst>
            <pc:docMk/>
            <pc:sldMk cId="2406273178" sldId="256"/>
            <ac:spMk id="21" creationId="{5839BA81-0E09-FF0E-A036-CBE720D1BAA9}"/>
          </ac:spMkLst>
        </pc:spChg>
        <pc:spChg chg="add del mod">
          <ac:chgData name="Álvaro Manuel Aparicio Morales" userId="97769703-a168-48fa-ab34-24c2a8acbe90" providerId="ADAL" clId="{D797E9AC-300E-451C-A358-20E82EE7271C}" dt="2024-06-14T12:48:33.178" v="70" actId="478"/>
          <ac:spMkLst>
            <pc:docMk/>
            <pc:sldMk cId="2406273178" sldId="256"/>
            <ac:spMk id="22" creationId="{CCE4A211-4052-1143-91EC-94EC12F953DC}"/>
          </ac:spMkLst>
        </pc:spChg>
        <pc:spChg chg="add mod">
          <ac:chgData name="Álvaro Manuel Aparicio Morales" userId="97769703-a168-48fa-ab34-24c2a8acbe90" providerId="ADAL" clId="{D797E9AC-300E-451C-A358-20E82EE7271C}" dt="2024-06-15T09:05:10.435" v="532" actId="1076"/>
          <ac:spMkLst>
            <pc:docMk/>
            <pc:sldMk cId="2406273178" sldId="256"/>
            <ac:spMk id="25" creationId="{97860475-47CE-33D4-59D7-555923EC65F7}"/>
          </ac:spMkLst>
        </pc:spChg>
        <pc:spChg chg="add del">
          <ac:chgData name="Álvaro Manuel Aparicio Morales" userId="97769703-a168-48fa-ab34-24c2a8acbe90" providerId="ADAL" clId="{D797E9AC-300E-451C-A358-20E82EE7271C}" dt="2024-06-14T12:49:00.692" v="74" actId="26606"/>
          <ac:spMkLst>
            <pc:docMk/>
            <pc:sldMk cId="2406273178" sldId="256"/>
            <ac:spMk id="28" creationId="{E49D7415-2F11-44C2-B6AA-13A25B6814B9}"/>
          </ac:spMkLst>
        </pc:spChg>
        <pc:spChg chg="add mod">
          <ac:chgData name="Álvaro Manuel Aparicio Morales" userId="97769703-a168-48fa-ab34-24c2a8acbe90" providerId="ADAL" clId="{D797E9AC-300E-451C-A358-20E82EE7271C}" dt="2024-06-15T09:03:50.089" v="527" actId="1076"/>
          <ac:spMkLst>
            <pc:docMk/>
            <pc:sldMk cId="2406273178" sldId="256"/>
            <ac:spMk id="33" creationId="{82910835-1E6B-D41A-F61F-44FA048E069B}"/>
          </ac:spMkLst>
        </pc:spChg>
        <pc:grpChg chg="add del mod">
          <ac:chgData name="Álvaro Manuel Aparicio Morales" userId="97769703-a168-48fa-ab34-24c2a8acbe90" providerId="ADAL" clId="{D797E9AC-300E-451C-A358-20E82EE7271C}" dt="2024-06-14T12:59:12.133" v="173" actId="165"/>
          <ac:grpSpMkLst>
            <pc:docMk/>
            <pc:sldMk cId="2406273178" sldId="256"/>
            <ac:grpSpMk id="8" creationId="{F66A0FC3-73C5-3D3B-2941-C513DF9353B4}"/>
          </ac:grpSpMkLst>
        </pc:grpChg>
        <pc:grpChg chg="add mod">
          <ac:chgData name="Álvaro Manuel Aparicio Morales" userId="97769703-a168-48fa-ab34-24c2a8acbe90" providerId="ADAL" clId="{D797E9AC-300E-451C-A358-20E82EE7271C}" dt="2024-06-15T08:59:17.870" v="501" actId="1076"/>
          <ac:grpSpMkLst>
            <pc:docMk/>
            <pc:sldMk cId="2406273178" sldId="256"/>
            <ac:grpSpMk id="31" creationId="{E30D1541-136D-F243-7502-EA123ACE5D41}"/>
          </ac:grpSpMkLst>
        </pc:grpChg>
        <pc:grpChg chg="add del mod">
          <ac:chgData name="Álvaro Manuel Aparicio Morales" userId="97769703-a168-48fa-ab34-24c2a8acbe90" providerId="ADAL" clId="{D797E9AC-300E-451C-A358-20E82EE7271C}" dt="2024-06-15T08:59:28.079" v="502" actId="165"/>
          <ac:grpSpMkLst>
            <pc:docMk/>
            <pc:sldMk cId="2406273178" sldId="256"/>
            <ac:grpSpMk id="35" creationId="{F76F0804-3F43-194B-9462-06C4F290DBAF}"/>
          </ac:grpSpMkLst>
        </pc:grpChg>
        <pc:picChg chg="add del mod">
          <ac:chgData name="Álvaro Manuel Aparicio Morales" userId="97769703-a168-48fa-ab34-24c2a8acbe90" providerId="ADAL" clId="{D797E9AC-300E-451C-A358-20E82EE7271C}" dt="2024-06-14T11:12:17.498" v="3" actId="478"/>
          <ac:picMkLst>
            <pc:docMk/>
            <pc:sldMk cId="2406273178" sldId="256"/>
            <ac:picMk id="7" creationId="{E73DD729-CAF7-5BE2-48A1-9A0E022FD4A8}"/>
          </ac:picMkLst>
        </pc:picChg>
        <pc:picChg chg="add del mod">
          <ac:chgData name="Álvaro Manuel Aparicio Morales" userId="97769703-a168-48fa-ab34-24c2a8acbe90" providerId="ADAL" clId="{D797E9AC-300E-451C-A358-20E82EE7271C}" dt="2024-06-14T12:43:41.719" v="23" actId="478"/>
          <ac:picMkLst>
            <pc:docMk/>
            <pc:sldMk cId="2406273178" sldId="256"/>
            <ac:picMk id="17" creationId="{A771CC57-FCE8-2095-2FA8-6A9550749C09}"/>
          </ac:picMkLst>
        </pc:picChg>
        <pc:picChg chg="add del mod">
          <ac:chgData name="Álvaro Manuel Aparicio Morales" userId="97769703-a168-48fa-ab34-24c2a8acbe90" providerId="ADAL" clId="{D797E9AC-300E-451C-A358-20E82EE7271C}" dt="2024-06-14T13:00:12.906" v="195" actId="21"/>
          <ac:picMkLst>
            <pc:docMk/>
            <pc:sldMk cId="2406273178" sldId="256"/>
            <ac:picMk id="18" creationId="{BB910AAB-C948-266F-544E-9762A7DC5D00}"/>
          </ac:picMkLst>
        </pc:picChg>
        <pc:picChg chg="add del">
          <ac:chgData name="Álvaro Manuel Aparicio Morales" userId="97769703-a168-48fa-ab34-24c2a8acbe90" providerId="ADAL" clId="{D797E9AC-300E-451C-A358-20E82EE7271C}" dt="2024-06-14T12:49:00.692" v="74" actId="26606"/>
          <ac:picMkLst>
            <pc:docMk/>
            <pc:sldMk cId="2406273178" sldId="256"/>
            <ac:picMk id="23" creationId="{6469A950-5A23-991F-2DB4-7B05B5ED817A}"/>
          </ac:picMkLst>
        </pc:picChg>
        <pc:picChg chg="add mod topLvl">
          <ac:chgData name="Álvaro Manuel Aparicio Morales" userId="97769703-a168-48fa-ab34-24c2a8acbe90" providerId="ADAL" clId="{D797E9AC-300E-451C-A358-20E82EE7271C}" dt="2024-06-15T08:59:28.079" v="502" actId="165"/>
          <ac:picMkLst>
            <pc:docMk/>
            <pc:sldMk cId="2406273178" sldId="256"/>
            <ac:picMk id="29" creationId="{1B7CB60D-78B4-80B0-6B51-6014168F09A1}"/>
          </ac:picMkLst>
        </pc:picChg>
        <pc:picChg chg="add mod topLvl">
          <ac:chgData name="Álvaro Manuel Aparicio Morales" userId="97769703-a168-48fa-ab34-24c2a8acbe90" providerId="ADAL" clId="{D797E9AC-300E-451C-A358-20E82EE7271C}" dt="2024-06-15T09:03:27.949" v="526" actId="408"/>
          <ac:picMkLst>
            <pc:docMk/>
            <pc:sldMk cId="2406273178" sldId="256"/>
            <ac:picMk id="34" creationId="{FC1C4F0B-5D98-EE10-4BDB-A9F02A1710E5}"/>
          </ac:picMkLst>
        </pc:picChg>
        <pc:cxnChg chg="add del">
          <ac:chgData name="Álvaro Manuel Aparicio Morales" userId="97769703-a168-48fa-ab34-24c2a8acbe90" providerId="ADAL" clId="{D797E9AC-300E-451C-A358-20E82EE7271C}" dt="2024-06-14T12:49:00.692" v="74" actId="26606"/>
          <ac:cxnSpMkLst>
            <pc:docMk/>
            <pc:sldMk cId="2406273178" sldId="256"/>
            <ac:cxnSpMk id="24" creationId="{F64F9B95-9045-48D2-B9F3-2927E98F54AA}"/>
          </ac:cxnSpMkLst>
        </pc:cxnChg>
        <pc:cxnChg chg="add del">
          <ac:chgData name="Álvaro Manuel Aparicio Morales" userId="97769703-a168-48fa-ab34-24c2a8acbe90" providerId="ADAL" clId="{D797E9AC-300E-451C-A358-20E82EE7271C}" dt="2024-06-14T12:49:00.692" v="74" actId="26606"/>
          <ac:cxnSpMkLst>
            <pc:docMk/>
            <pc:sldMk cId="2406273178" sldId="256"/>
            <ac:cxnSpMk id="26" creationId="{085AA86F-6A4D-4BCB-A045-D992CDC2959B}"/>
          </ac:cxnSpMkLst>
        </pc:cxnChg>
        <pc:cxnChg chg="add del">
          <ac:chgData name="Álvaro Manuel Aparicio Morales" userId="97769703-a168-48fa-ab34-24c2a8acbe90" providerId="ADAL" clId="{D797E9AC-300E-451C-A358-20E82EE7271C}" dt="2024-06-14T12:49:00.692" v="74" actId="26606"/>
          <ac:cxnSpMkLst>
            <pc:docMk/>
            <pc:sldMk cId="2406273178" sldId="256"/>
            <ac:cxnSpMk id="30" creationId="{F2B951FD-94F7-E138-3EC2-A66A551D9137}"/>
          </ac:cxnSpMkLst>
        </pc:cxnChg>
      </pc:sldChg>
      <pc:sldChg chg="add">
        <pc:chgData name="Álvaro Manuel Aparicio Morales" userId="97769703-a168-48fa-ab34-24c2a8acbe90" providerId="ADAL" clId="{D797E9AC-300E-451C-A358-20E82EE7271C}" dt="2024-06-15T09:06:29.380" v="567" actId="2890"/>
        <pc:sldMkLst>
          <pc:docMk/>
          <pc:sldMk cId="1803953692" sldId="257"/>
        </pc:sldMkLst>
      </pc:sldChg>
      <pc:sldChg chg="addSp delSp new del mod">
        <pc:chgData name="Álvaro Manuel Aparicio Morales" userId="97769703-a168-48fa-ab34-24c2a8acbe90" providerId="ADAL" clId="{D797E9AC-300E-451C-A358-20E82EE7271C}" dt="2024-06-15T09:06:48.552" v="571" actId="680"/>
        <pc:sldMkLst>
          <pc:docMk/>
          <pc:sldMk cId="2701435556" sldId="258"/>
        </pc:sldMkLst>
        <pc:spChg chg="add del">
          <ac:chgData name="Álvaro Manuel Aparicio Morales" userId="97769703-a168-48fa-ab34-24c2a8acbe90" providerId="ADAL" clId="{D797E9AC-300E-451C-A358-20E82EE7271C}" dt="2024-06-15T09:06:47.931" v="570" actId="478"/>
          <ac:spMkLst>
            <pc:docMk/>
            <pc:sldMk cId="2701435556" sldId="258"/>
            <ac:spMk id="2" creationId="{6CE95466-AC5F-B083-96F3-9BA2C6A6F15F}"/>
          </ac:spMkLst>
        </pc:spChg>
      </pc:sldChg>
      <pc:sldChg chg="add">
        <pc:chgData name="Álvaro Manuel Aparicio Morales" userId="97769703-a168-48fa-ab34-24c2a8acbe90" providerId="ADAL" clId="{D797E9AC-300E-451C-A358-20E82EE7271C}" dt="2024-06-15T09:06:51.474" v="572" actId="2890"/>
        <pc:sldMkLst>
          <pc:docMk/>
          <pc:sldMk cId="3075520055" sldId="258"/>
        </pc:sldMkLst>
      </pc:sldChg>
      <pc:sldChg chg="add del">
        <pc:chgData name="Álvaro Manuel Aparicio Morales" userId="97769703-a168-48fa-ab34-24c2a8acbe90" providerId="ADAL" clId="{D797E9AC-300E-451C-A358-20E82EE7271C}" dt="2024-06-15T09:51:23.967" v="642" actId="47"/>
        <pc:sldMkLst>
          <pc:docMk/>
          <pc:sldMk cId="0" sldId="272"/>
        </pc:sldMkLst>
      </pc:sldChg>
      <pc:sldChg chg="modSp add del mod ord">
        <pc:chgData name="Álvaro Manuel Aparicio Morales" userId="97769703-a168-48fa-ab34-24c2a8acbe90" providerId="ADAL" clId="{D797E9AC-300E-451C-A358-20E82EE7271C}" dt="2024-06-15T11:14:05.249" v="2253" actId="2696"/>
        <pc:sldMkLst>
          <pc:docMk/>
          <pc:sldMk cId="0" sldId="273"/>
        </pc:sldMkLst>
        <pc:spChg chg="mod">
          <ac:chgData name="Álvaro Manuel Aparicio Morales" userId="97769703-a168-48fa-ab34-24c2a8acbe90" providerId="ADAL" clId="{D797E9AC-300E-451C-A358-20E82EE7271C}" dt="2024-06-15T09:52:36.918" v="680" actId="1076"/>
          <ac:spMkLst>
            <pc:docMk/>
            <pc:sldMk cId="0" sldId="273"/>
            <ac:spMk id="2" creationId="{00000000-0000-0000-0000-000000000000}"/>
          </ac:spMkLst>
        </pc:spChg>
        <pc:spChg chg="mod">
          <ac:chgData name="Álvaro Manuel Aparicio Morales" userId="97769703-a168-48fa-ab34-24c2a8acbe90" providerId="ADAL" clId="{D797E9AC-300E-451C-A358-20E82EE7271C}" dt="2024-06-15T09:55:18.461" v="810" actId="20578"/>
          <ac:spMkLst>
            <pc:docMk/>
            <pc:sldMk cId="0" sldId="273"/>
            <ac:spMk id="39" creationId="{00000000-0000-0000-0000-000000000000}"/>
          </ac:spMkLst>
        </pc:spChg>
      </pc:sldChg>
      <pc:sldChg chg="new del">
        <pc:chgData name="Álvaro Manuel Aparicio Morales" userId="97769703-a168-48fa-ab34-24c2a8acbe90" providerId="ADAL" clId="{D797E9AC-300E-451C-A358-20E82EE7271C}" dt="2024-06-15T09:49:37.085" v="578" actId="680"/>
        <pc:sldMkLst>
          <pc:docMk/>
          <pc:sldMk cId="2111743070" sldId="274"/>
        </pc:sldMkLst>
      </pc:sldChg>
      <pc:sldChg chg="addSp delSp modSp add del mod ord setBg addAnim delAnim delDesignElem">
        <pc:chgData name="Álvaro Manuel Aparicio Morales" userId="97769703-a168-48fa-ab34-24c2a8acbe90" providerId="ADAL" clId="{D797E9AC-300E-451C-A358-20E82EE7271C}" dt="2024-06-15T20:11:32.116" v="2968"/>
        <pc:sldMkLst>
          <pc:docMk/>
          <pc:sldMk cId="3527739206" sldId="274"/>
        </pc:sldMkLst>
        <pc:spChg chg="mod">
          <ac:chgData name="Álvaro Manuel Aparicio Morales" userId="97769703-a168-48fa-ab34-24c2a8acbe90" providerId="ADAL" clId="{D797E9AC-300E-451C-A358-20E82EE7271C}" dt="2024-06-15T10:54:28.575" v="2019" actId="207"/>
          <ac:spMkLst>
            <pc:docMk/>
            <pc:sldMk cId="3527739206" sldId="274"/>
            <ac:spMk id="2" creationId="{00000000-0000-0000-0000-000000000000}"/>
          </ac:spMkLst>
        </pc:spChg>
        <pc:spChg chg="del">
          <ac:chgData name="Álvaro Manuel Aparicio Morales" userId="97769703-a168-48fa-ab34-24c2a8acbe90" providerId="ADAL" clId="{D797E9AC-300E-451C-A358-20E82EE7271C}" dt="2024-06-15T09:49:56.009" v="613" actId="478"/>
          <ac:spMkLst>
            <pc:docMk/>
            <pc:sldMk cId="3527739206" sldId="274"/>
            <ac:spMk id="4" creationId="{31BDA4A3-3A13-F018-67EC-71F21DD158C5}"/>
          </ac:spMkLst>
        </pc:spChg>
        <pc:spChg chg="del mod">
          <ac:chgData name="Álvaro Manuel Aparicio Morales" userId="97769703-a168-48fa-ab34-24c2a8acbe90" providerId="ADAL" clId="{D797E9AC-300E-451C-A358-20E82EE7271C}" dt="2024-06-15T09:49:59.187" v="615" actId="478"/>
          <ac:spMkLst>
            <pc:docMk/>
            <pc:sldMk cId="3527739206" sldId="274"/>
            <ac:spMk id="25" creationId="{97860475-47CE-33D4-59D7-555923EC65F7}"/>
          </ac:spMkLst>
        </pc:spChg>
        <pc:spChg chg="del">
          <ac:chgData name="Álvaro Manuel Aparicio Morales" userId="97769703-a168-48fa-ab34-24c2a8acbe90" providerId="ADAL" clId="{D797E9AC-300E-451C-A358-20E82EE7271C}" dt="2024-06-15T09:50:00.947" v="618" actId="478"/>
          <ac:spMkLst>
            <pc:docMk/>
            <pc:sldMk cId="3527739206" sldId="274"/>
            <ac:spMk id="33" creationId="{82910835-1E6B-D41A-F61F-44FA048E069B}"/>
          </ac:spMkLst>
        </pc:spChg>
        <pc:spChg chg="add del">
          <ac:chgData name="Álvaro Manuel Aparicio Morales" userId="97769703-a168-48fa-ab34-24c2a8acbe90" providerId="ADAL" clId="{D797E9AC-300E-451C-A358-20E82EE7271C}" dt="2024-06-15T09:50:24.219" v="623" actId="26606"/>
          <ac:spMkLst>
            <pc:docMk/>
            <pc:sldMk cId="3527739206" sldId="274"/>
            <ac:spMk id="36" creationId="{A3363022-C969-41E9-8EB2-E4C94908C1FA}"/>
          </ac:spMkLst>
        </pc:spChg>
        <pc:spChg chg="add del">
          <ac:chgData name="Álvaro Manuel Aparicio Morales" userId="97769703-a168-48fa-ab34-24c2a8acbe90" providerId="ADAL" clId="{D797E9AC-300E-451C-A358-20E82EE7271C}" dt="2024-06-15T09:50:24.219" v="623" actId="26606"/>
          <ac:spMkLst>
            <pc:docMk/>
            <pc:sldMk cId="3527739206" sldId="274"/>
            <ac:spMk id="38" creationId="{8D1AD6B3-BE88-4CEB-BA17-790657CC4729}"/>
          </ac:spMkLst>
        </pc:spChg>
        <pc:spChg chg="add del">
          <ac:chgData name="Álvaro Manuel Aparicio Morales" userId="97769703-a168-48fa-ab34-24c2a8acbe90" providerId="ADAL" clId="{D797E9AC-300E-451C-A358-20E82EE7271C}" dt="2024-06-15T09:50:37.604" v="625" actId="26606"/>
          <ac:spMkLst>
            <pc:docMk/>
            <pc:sldMk cId="3527739206" sldId="274"/>
            <ac:spMk id="45" creationId="{943CAA20-3569-4189-9E48-239A229A86CA}"/>
          </ac:spMkLst>
        </pc:spChg>
        <pc:spChg chg="add del">
          <ac:chgData name="Álvaro Manuel Aparicio Morales" userId="97769703-a168-48fa-ab34-24c2a8acbe90" providerId="ADAL" clId="{D797E9AC-300E-451C-A358-20E82EE7271C}" dt="2024-06-15T09:50:37.604" v="625" actId="26606"/>
          <ac:spMkLst>
            <pc:docMk/>
            <pc:sldMk cId="3527739206" sldId="274"/>
            <ac:spMk id="46" creationId="{DA542B6D-E775-4832-91DC-2D20F857813A}"/>
          </ac:spMkLst>
        </pc:spChg>
        <pc:spChg chg="add del">
          <ac:chgData name="Álvaro Manuel Aparicio Morales" userId="97769703-a168-48fa-ab34-24c2a8acbe90" providerId="ADAL" clId="{D797E9AC-300E-451C-A358-20E82EE7271C}" dt="2024-06-15T09:50:45.513" v="628" actId="26606"/>
          <ac:spMkLst>
            <pc:docMk/>
            <pc:sldMk cId="3527739206" sldId="274"/>
            <ac:spMk id="48" creationId="{FFD48BC7-DC40-47DE-87EE-9F4B6ECB9ABB}"/>
          </ac:spMkLst>
        </pc:spChg>
        <pc:spChg chg="add del">
          <ac:chgData name="Álvaro Manuel Aparicio Morales" userId="97769703-a168-48fa-ab34-24c2a8acbe90" providerId="ADAL" clId="{D797E9AC-300E-451C-A358-20E82EE7271C}" dt="2024-06-15T09:50:45.513" v="628" actId="26606"/>
          <ac:spMkLst>
            <pc:docMk/>
            <pc:sldMk cId="3527739206" sldId="274"/>
            <ac:spMk id="49" creationId="{E502BBC7-2C76-46F3-BC24-5985BC13DB88}"/>
          </ac:spMkLst>
        </pc:spChg>
        <pc:spChg chg="add del">
          <ac:chgData name="Álvaro Manuel Aparicio Morales" userId="97769703-a168-48fa-ab34-24c2a8acbe90" providerId="ADAL" clId="{D797E9AC-300E-451C-A358-20E82EE7271C}" dt="2024-06-15T09:50:45.513" v="628" actId="26606"/>
          <ac:spMkLst>
            <pc:docMk/>
            <pc:sldMk cId="3527739206" sldId="274"/>
            <ac:spMk id="50" creationId="{C7F28D52-2A5F-4D23-81AE-7CB8B591C7AF}"/>
          </ac:spMkLst>
        </pc:spChg>
        <pc:spChg chg="add del">
          <ac:chgData name="Álvaro Manuel Aparicio Morales" userId="97769703-a168-48fa-ab34-24c2a8acbe90" providerId="ADAL" clId="{D797E9AC-300E-451C-A358-20E82EE7271C}" dt="2024-06-15T09:50:45.513" v="628" actId="26606"/>
          <ac:spMkLst>
            <pc:docMk/>
            <pc:sldMk cId="3527739206" sldId="274"/>
            <ac:spMk id="51" creationId="{3629484E-3792-4B3D-89AD-7C8A1ED0E0D4}"/>
          </ac:spMkLst>
        </pc:spChg>
        <pc:spChg chg="add del">
          <ac:chgData name="Álvaro Manuel Aparicio Morales" userId="97769703-a168-48fa-ab34-24c2a8acbe90" providerId="ADAL" clId="{D797E9AC-300E-451C-A358-20E82EE7271C}" dt="2024-06-15T09:50:53.228" v="630" actId="26606"/>
          <ac:spMkLst>
            <pc:docMk/>
            <pc:sldMk cId="3527739206" sldId="274"/>
            <ac:spMk id="53" creationId="{54A6836E-C603-43CB-9DA7-89D8E3FA3838}"/>
          </ac:spMkLst>
        </pc:spChg>
        <pc:spChg chg="add del">
          <ac:chgData name="Álvaro Manuel Aparicio Morales" userId="97769703-a168-48fa-ab34-24c2a8acbe90" providerId="ADAL" clId="{D797E9AC-300E-451C-A358-20E82EE7271C}" dt="2024-06-15T09:50:53.228" v="630" actId="26606"/>
          <ac:spMkLst>
            <pc:docMk/>
            <pc:sldMk cId="3527739206" sldId="274"/>
            <ac:spMk id="54" creationId="{296007DD-F9BF-4F0F-B8C6-C514B2841971}"/>
          </ac:spMkLst>
        </pc:spChg>
        <pc:spChg chg="add del">
          <ac:chgData name="Álvaro Manuel Aparicio Morales" userId="97769703-a168-48fa-ab34-24c2a8acbe90" providerId="ADAL" clId="{D797E9AC-300E-451C-A358-20E82EE7271C}" dt="2024-06-15T09:50:54.128" v="632" actId="26606"/>
          <ac:spMkLst>
            <pc:docMk/>
            <pc:sldMk cId="3527739206" sldId="274"/>
            <ac:spMk id="61" creationId="{BAD76F3E-3A97-486B-B402-44400A8B9173}"/>
          </ac:spMkLst>
        </pc:spChg>
        <pc:spChg chg="add del">
          <ac:chgData name="Álvaro Manuel Aparicio Morales" userId="97769703-a168-48fa-ab34-24c2a8acbe90" providerId="ADAL" clId="{D797E9AC-300E-451C-A358-20E82EE7271C}" dt="2024-06-15T09:50:54.128" v="632" actId="26606"/>
          <ac:spMkLst>
            <pc:docMk/>
            <pc:sldMk cId="3527739206" sldId="274"/>
            <ac:spMk id="62" creationId="{391F6B52-91F4-4AEB-B6DB-29FEBCF28C8B}"/>
          </ac:spMkLst>
        </pc:spChg>
        <pc:spChg chg="add del">
          <ac:chgData name="Álvaro Manuel Aparicio Morales" userId="97769703-a168-48fa-ab34-24c2a8acbe90" providerId="ADAL" clId="{D797E9AC-300E-451C-A358-20E82EE7271C}" dt="2024-06-15T09:50:54.128" v="632" actId="26606"/>
          <ac:spMkLst>
            <pc:docMk/>
            <pc:sldMk cId="3527739206" sldId="274"/>
            <ac:spMk id="63" creationId="{2CD6F061-7C53-44F4-9794-953DB70A451B}"/>
          </ac:spMkLst>
        </pc:spChg>
        <pc:spChg chg="add del">
          <ac:chgData name="Álvaro Manuel Aparicio Morales" userId="97769703-a168-48fa-ab34-24c2a8acbe90" providerId="ADAL" clId="{D797E9AC-300E-451C-A358-20E82EE7271C}" dt="2024-06-15T09:50:55.761" v="635" actId="26606"/>
          <ac:spMkLst>
            <pc:docMk/>
            <pc:sldMk cId="3527739206" sldId="274"/>
            <ac:spMk id="65" creationId="{289ED1AA-8684-4D37-B208-8777E1A7780D}"/>
          </ac:spMkLst>
        </pc:spChg>
        <pc:spChg chg="add del">
          <ac:chgData name="Álvaro Manuel Aparicio Morales" userId="97769703-a168-48fa-ab34-24c2a8acbe90" providerId="ADAL" clId="{D797E9AC-300E-451C-A358-20E82EE7271C}" dt="2024-06-15T09:50:55.761" v="635" actId="26606"/>
          <ac:spMkLst>
            <pc:docMk/>
            <pc:sldMk cId="3527739206" sldId="274"/>
            <ac:spMk id="66" creationId="{4180E01B-B1F4-437C-807D-1C930718EE64}"/>
          </ac:spMkLst>
        </pc:spChg>
        <pc:spChg chg="add del">
          <ac:chgData name="Álvaro Manuel Aparicio Morales" userId="97769703-a168-48fa-ab34-24c2a8acbe90" providerId="ADAL" clId="{D797E9AC-300E-451C-A358-20E82EE7271C}" dt="2024-06-15T09:50:55.761" v="635" actId="26606"/>
          <ac:spMkLst>
            <pc:docMk/>
            <pc:sldMk cId="3527739206" sldId="274"/>
            <ac:spMk id="67" creationId="{41F77738-2AF0-4750-A0C7-F97C2C17590E}"/>
          </ac:spMkLst>
        </pc:spChg>
        <pc:spChg chg="add del">
          <ac:chgData name="Álvaro Manuel Aparicio Morales" userId="97769703-a168-48fa-ab34-24c2a8acbe90" providerId="ADAL" clId="{D797E9AC-300E-451C-A358-20E82EE7271C}" dt="2024-06-15T09:50:59.864" v="638" actId="26606"/>
          <ac:spMkLst>
            <pc:docMk/>
            <pc:sldMk cId="3527739206" sldId="274"/>
            <ac:spMk id="69" creationId="{FFD48BC7-DC40-47DE-87EE-9F4B6ECB9ABB}"/>
          </ac:spMkLst>
        </pc:spChg>
        <pc:spChg chg="add del">
          <ac:chgData name="Álvaro Manuel Aparicio Morales" userId="97769703-a168-48fa-ab34-24c2a8acbe90" providerId="ADAL" clId="{D797E9AC-300E-451C-A358-20E82EE7271C}" dt="2024-06-15T09:50:59.864" v="638" actId="26606"/>
          <ac:spMkLst>
            <pc:docMk/>
            <pc:sldMk cId="3527739206" sldId="274"/>
            <ac:spMk id="70" creationId="{E502BBC7-2C76-46F3-BC24-5985BC13DB88}"/>
          </ac:spMkLst>
        </pc:spChg>
        <pc:spChg chg="add del">
          <ac:chgData name="Álvaro Manuel Aparicio Morales" userId="97769703-a168-48fa-ab34-24c2a8acbe90" providerId="ADAL" clId="{D797E9AC-300E-451C-A358-20E82EE7271C}" dt="2024-06-15T09:50:59.864" v="638" actId="26606"/>
          <ac:spMkLst>
            <pc:docMk/>
            <pc:sldMk cId="3527739206" sldId="274"/>
            <ac:spMk id="71" creationId="{C7F28D52-2A5F-4D23-81AE-7CB8B591C7AF}"/>
          </ac:spMkLst>
        </pc:spChg>
        <pc:spChg chg="add del">
          <ac:chgData name="Álvaro Manuel Aparicio Morales" userId="97769703-a168-48fa-ab34-24c2a8acbe90" providerId="ADAL" clId="{D797E9AC-300E-451C-A358-20E82EE7271C}" dt="2024-06-15T09:50:59.864" v="638" actId="26606"/>
          <ac:spMkLst>
            <pc:docMk/>
            <pc:sldMk cId="3527739206" sldId="274"/>
            <ac:spMk id="72" creationId="{3629484E-3792-4B3D-89AD-7C8A1ED0E0D4}"/>
          </ac:spMkLst>
        </pc:spChg>
        <pc:spChg chg="add del">
          <ac:chgData name="Álvaro Manuel Aparicio Morales" userId="97769703-a168-48fa-ab34-24c2a8acbe90" providerId="ADAL" clId="{D797E9AC-300E-451C-A358-20E82EE7271C}" dt="2024-06-15T20:11:32.116" v="2968"/>
          <ac:spMkLst>
            <pc:docMk/>
            <pc:sldMk cId="3527739206" sldId="274"/>
            <ac:spMk id="74" creationId="{54A6836E-C603-43CB-9DA7-89D8E3FA3838}"/>
          </ac:spMkLst>
        </pc:spChg>
        <pc:spChg chg="add del">
          <ac:chgData name="Álvaro Manuel Aparicio Morales" userId="97769703-a168-48fa-ab34-24c2a8acbe90" providerId="ADAL" clId="{D797E9AC-300E-451C-A358-20E82EE7271C}" dt="2024-06-15T20:11:32.116" v="2968"/>
          <ac:spMkLst>
            <pc:docMk/>
            <pc:sldMk cId="3527739206" sldId="274"/>
            <ac:spMk id="75" creationId="{296007DD-F9BF-4F0F-B8C6-C514B2841971}"/>
          </ac:spMkLst>
        </pc:spChg>
        <pc:grpChg chg="del">
          <ac:chgData name="Álvaro Manuel Aparicio Morales" userId="97769703-a168-48fa-ab34-24c2a8acbe90" providerId="ADAL" clId="{D797E9AC-300E-451C-A358-20E82EE7271C}" dt="2024-06-15T09:50:01.710" v="619" actId="478"/>
          <ac:grpSpMkLst>
            <pc:docMk/>
            <pc:sldMk cId="3527739206" sldId="274"/>
            <ac:grpSpMk id="31" creationId="{E30D1541-136D-F243-7502-EA123ACE5D41}"/>
          </ac:grpSpMkLst>
        </pc:grpChg>
        <pc:grpChg chg="add del">
          <ac:chgData name="Álvaro Manuel Aparicio Morales" userId="97769703-a168-48fa-ab34-24c2a8acbe90" providerId="ADAL" clId="{D797E9AC-300E-451C-A358-20E82EE7271C}" dt="2024-06-15T09:50:24.219" v="623" actId="26606"/>
          <ac:grpSpMkLst>
            <pc:docMk/>
            <pc:sldMk cId="3527739206" sldId="274"/>
            <ac:grpSpMk id="40" creationId="{89D1390B-7E13-4B4F-9CB2-391063412E54}"/>
          </ac:grpSpMkLst>
        </pc:grpChg>
        <pc:grpChg chg="add del">
          <ac:chgData name="Álvaro Manuel Aparicio Morales" userId="97769703-a168-48fa-ab34-24c2a8acbe90" providerId="ADAL" clId="{D797E9AC-300E-451C-A358-20E82EE7271C}" dt="2024-06-15T09:50:53.228" v="630" actId="26606"/>
          <ac:grpSpMkLst>
            <pc:docMk/>
            <pc:sldMk cId="3527739206" sldId="274"/>
            <ac:grpSpMk id="44" creationId="{CD0398DD-AD75-4E2B-A3C6-35073082A8B4}"/>
          </ac:grpSpMkLst>
        </pc:grpChg>
        <pc:grpChg chg="add del">
          <ac:chgData name="Álvaro Manuel Aparicio Morales" userId="97769703-a168-48fa-ab34-24c2a8acbe90" providerId="ADAL" clId="{D797E9AC-300E-451C-A358-20E82EE7271C}" dt="2024-06-15T09:50:53.228" v="630" actId="26606"/>
          <ac:grpSpMkLst>
            <pc:docMk/>
            <pc:sldMk cId="3527739206" sldId="274"/>
            <ac:grpSpMk id="55" creationId="{8A0FAFCA-5C96-453B-83B7-A9AEF7F18960}"/>
          </ac:grpSpMkLst>
        </pc:grpChg>
        <pc:grpChg chg="add del">
          <ac:chgData name="Álvaro Manuel Aparicio Morales" userId="97769703-a168-48fa-ab34-24c2a8acbe90" providerId="ADAL" clId="{D797E9AC-300E-451C-A358-20E82EE7271C}" dt="2024-06-15T20:11:32.116" v="2968"/>
          <ac:grpSpMkLst>
            <pc:docMk/>
            <pc:sldMk cId="3527739206" sldId="274"/>
            <ac:grpSpMk id="76" creationId="{8A0FAFCA-5C96-453B-83B7-A9AEF7F18960}"/>
          </ac:grpSpMkLst>
        </pc:grpChg>
        <pc:grpChg chg="add del">
          <ac:chgData name="Álvaro Manuel Aparicio Morales" userId="97769703-a168-48fa-ab34-24c2a8acbe90" providerId="ADAL" clId="{D797E9AC-300E-451C-A358-20E82EE7271C}" dt="2024-06-15T20:11:32.116" v="2968"/>
          <ac:grpSpMkLst>
            <pc:docMk/>
            <pc:sldMk cId="3527739206" sldId="274"/>
            <ac:grpSpMk id="78" creationId="{CD0398DD-AD75-4E2B-A3C6-35073082A8B4}"/>
          </ac:grpSpMkLst>
        </pc:grpChg>
        <pc:picChg chg="mod">
          <ac:chgData name="Álvaro Manuel Aparicio Morales" userId="97769703-a168-48fa-ab34-24c2a8acbe90" providerId="ADAL" clId="{D797E9AC-300E-451C-A358-20E82EE7271C}" dt="2024-06-15T10:49:05.670" v="1996" actId="1076"/>
          <ac:picMkLst>
            <pc:docMk/>
            <pc:sldMk cId="3527739206" sldId="274"/>
            <ac:picMk id="29" creationId="{1B7CB60D-78B4-80B0-6B51-6014168F09A1}"/>
          </ac:picMkLst>
        </pc:picChg>
        <pc:picChg chg="add del">
          <ac:chgData name="Álvaro Manuel Aparicio Morales" userId="97769703-a168-48fa-ab34-24c2a8acbe90" providerId="ADAL" clId="{D797E9AC-300E-451C-A358-20E82EE7271C}" dt="2024-06-15T09:50:24.219" v="623" actId="26606"/>
          <ac:picMkLst>
            <pc:docMk/>
            <pc:sldMk cId="3527739206" sldId="274"/>
            <ac:picMk id="32" creationId="{2B454E49-FB11-063E-B568-93597DD1C768}"/>
          </ac:picMkLst>
        </pc:picChg>
        <pc:picChg chg="del mod">
          <ac:chgData name="Álvaro Manuel Aparicio Morales" userId="97769703-a168-48fa-ab34-24c2a8acbe90" providerId="ADAL" clId="{D797E9AC-300E-451C-A358-20E82EE7271C}" dt="2024-06-15T09:49:59.819" v="617" actId="478"/>
          <ac:picMkLst>
            <pc:docMk/>
            <pc:sldMk cId="3527739206" sldId="274"/>
            <ac:picMk id="34" creationId="{FC1C4F0B-5D98-EE10-4BDB-A9F02A1710E5}"/>
          </ac:picMkLst>
        </pc:picChg>
      </pc:sldChg>
      <pc:sldChg chg="addSp delSp modSp new mod modClrScheme chgLayout">
        <pc:chgData name="Álvaro Manuel Aparicio Morales" userId="97769703-a168-48fa-ab34-24c2a8acbe90" providerId="ADAL" clId="{D797E9AC-300E-451C-A358-20E82EE7271C}" dt="2024-06-15T11:12:44.384" v="2252" actId="1076"/>
        <pc:sldMkLst>
          <pc:docMk/>
          <pc:sldMk cId="1575423069" sldId="275"/>
        </pc:sldMkLst>
        <pc:spChg chg="mod ord">
          <ac:chgData name="Álvaro Manuel Aparicio Morales" userId="97769703-a168-48fa-ab34-24c2a8acbe90" providerId="ADAL" clId="{D797E9AC-300E-451C-A358-20E82EE7271C}" dt="2024-06-15T10:50:22.183" v="2008" actId="408"/>
          <ac:spMkLst>
            <pc:docMk/>
            <pc:sldMk cId="1575423069" sldId="275"/>
            <ac:spMk id="2" creationId="{0C87B157-ABF8-4198-4F0A-2F51EA20F8C9}"/>
          </ac:spMkLst>
        </pc:spChg>
        <pc:spChg chg="del">
          <ac:chgData name="Álvaro Manuel Aparicio Morales" userId="97769703-a168-48fa-ab34-24c2a8acbe90" providerId="ADAL" clId="{D797E9AC-300E-451C-A358-20E82EE7271C}" dt="2024-06-15T09:52:55.656" v="681" actId="478"/>
          <ac:spMkLst>
            <pc:docMk/>
            <pc:sldMk cId="1575423069" sldId="275"/>
            <ac:spMk id="3" creationId="{8ABF1957-00AE-0121-E68E-53AED117FEBB}"/>
          </ac:spMkLst>
        </pc:spChg>
        <pc:spChg chg="mod">
          <ac:chgData name="Álvaro Manuel Aparicio Morales" userId="97769703-a168-48fa-ab34-24c2a8acbe90" providerId="ADAL" clId="{D797E9AC-300E-451C-A358-20E82EE7271C}" dt="2024-06-15T09:52:56.627" v="682"/>
          <ac:spMkLst>
            <pc:docMk/>
            <pc:sldMk cId="1575423069" sldId="275"/>
            <ac:spMk id="5" creationId="{076457E7-B508-4FD4-FC32-B4748B25B773}"/>
          </ac:spMkLst>
        </pc:spChg>
        <pc:spChg chg="mod">
          <ac:chgData name="Álvaro Manuel Aparicio Morales" userId="97769703-a168-48fa-ab34-24c2a8acbe90" providerId="ADAL" clId="{D797E9AC-300E-451C-A358-20E82EE7271C}" dt="2024-06-15T09:52:56.627" v="682"/>
          <ac:spMkLst>
            <pc:docMk/>
            <pc:sldMk cId="1575423069" sldId="275"/>
            <ac:spMk id="6" creationId="{0D728DD0-410B-9010-4E01-8A4553B77764}"/>
          </ac:spMkLst>
        </pc:spChg>
        <pc:spChg chg="mod">
          <ac:chgData name="Álvaro Manuel Aparicio Morales" userId="97769703-a168-48fa-ab34-24c2a8acbe90" providerId="ADAL" clId="{D797E9AC-300E-451C-A358-20E82EE7271C}" dt="2024-06-15T09:52:56.627" v="682"/>
          <ac:spMkLst>
            <pc:docMk/>
            <pc:sldMk cId="1575423069" sldId="275"/>
            <ac:spMk id="8" creationId="{89B95EA7-274B-29B6-E840-A83DF7EECAF0}"/>
          </ac:spMkLst>
        </pc:spChg>
        <pc:spChg chg="mod">
          <ac:chgData name="Álvaro Manuel Aparicio Morales" userId="97769703-a168-48fa-ab34-24c2a8acbe90" providerId="ADAL" clId="{D797E9AC-300E-451C-A358-20E82EE7271C}" dt="2024-06-15T09:52:56.627" v="682"/>
          <ac:spMkLst>
            <pc:docMk/>
            <pc:sldMk cId="1575423069" sldId="275"/>
            <ac:spMk id="9" creationId="{8B67EC9D-35E2-4797-7339-FAC93513E2EF}"/>
          </ac:spMkLst>
        </pc:spChg>
        <pc:spChg chg="del mod topLvl">
          <ac:chgData name="Álvaro Manuel Aparicio Morales" userId="97769703-a168-48fa-ab34-24c2a8acbe90" providerId="ADAL" clId="{D797E9AC-300E-451C-A358-20E82EE7271C}" dt="2024-06-15T09:53:12.104" v="685" actId="478"/>
          <ac:spMkLst>
            <pc:docMk/>
            <pc:sldMk cId="1575423069" sldId="275"/>
            <ac:spMk id="11" creationId="{C6701B0C-0F9D-1FC7-0783-7DB0FA205488}"/>
          </ac:spMkLst>
        </pc:spChg>
        <pc:spChg chg="mod topLvl">
          <ac:chgData name="Álvaro Manuel Aparicio Morales" userId="97769703-a168-48fa-ab34-24c2a8acbe90" providerId="ADAL" clId="{D797E9AC-300E-451C-A358-20E82EE7271C}" dt="2024-06-15T10:46:18.109" v="1979" actId="465"/>
          <ac:spMkLst>
            <pc:docMk/>
            <pc:sldMk cId="1575423069" sldId="275"/>
            <ac:spMk id="12" creationId="{B2EC2F9C-7FF9-FC3C-1961-EDA264B4C7B2}"/>
          </ac:spMkLst>
        </pc:spChg>
        <pc:spChg chg="mod">
          <ac:chgData name="Álvaro Manuel Aparicio Morales" userId="97769703-a168-48fa-ab34-24c2a8acbe90" providerId="ADAL" clId="{D797E9AC-300E-451C-A358-20E82EE7271C}" dt="2024-06-15T09:52:56.627" v="682"/>
          <ac:spMkLst>
            <pc:docMk/>
            <pc:sldMk cId="1575423069" sldId="275"/>
            <ac:spMk id="14" creationId="{6C73493A-5F30-2AE3-9919-6B064EE5356A}"/>
          </ac:spMkLst>
        </pc:spChg>
        <pc:spChg chg="mod">
          <ac:chgData name="Álvaro Manuel Aparicio Morales" userId="97769703-a168-48fa-ab34-24c2a8acbe90" providerId="ADAL" clId="{D797E9AC-300E-451C-A358-20E82EE7271C}" dt="2024-06-15T09:52:56.627" v="682"/>
          <ac:spMkLst>
            <pc:docMk/>
            <pc:sldMk cId="1575423069" sldId="275"/>
            <ac:spMk id="15" creationId="{19F1345B-7378-A103-450B-40E7606E0B0F}"/>
          </ac:spMkLst>
        </pc:spChg>
        <pc:spChg chg="add del mod">
          <ac:chgData name="Álvaro Manuel Aparicio Morales" userId="97769703-a168-48fa-ab34-24c2a8acbe90" providerId="ADAL" clId="{D797E9AC-300E-451C-A358-20E82EE7271C}" dt="2024-06-15T09:53:26.857" v="691" actId="478"/>
          <ac:spMkLst>
            <pc:docMk/>
            <pc:sldMk cId="1575423069" sldId="275"/>
            <ac:spMk id="16" creationId="{D71D9F99-2C4C-4898-819F-8464E402D46E}"/>
          </ac:spMkLst>
        </pc:spChg>
        <pc:spChg chg="mod">
          <ac:chgData name="Álvaro Manuel Aparicio Morales" userId="97769703-a168-48fa-ab34-24c2a8acbe90" providerId="ADAL" clId="{D797E9AC-300E-451C-A358-20E82EE7271C}" dt="2024-06-15T09:52:56.627" v="682"/>
          <ac:spMkLst>
            <pc:docMk/>
            <pc:sldMk cId="1575423069" sldId="275"/>
            <ac:spMk id="19" creationId="{33CAF13D-E48C-38B7-9C7F-C9B8D5E3D4E8}"/>
          </ac:spMkLst>
        </pc:spChg>
        <pc:spChg chg="mod">
          <ac:chgData name="Álvaro Manuel Aparicio Morales" userId="97769703-a168-48fa-ab34-24c2a8acbe90" providerId="ADAL" clId="{D797E9AC-300E-451C-A358-20E82EE7271C}" dt="2024-06-15T09:52:56.627" v="682"/>
          <ac:spMkLst>
            <pc:docMk/>
            <pc:sldMk cId="1575423069" sldId="275"/>
            <ac:spMk id="20" creationId="{8054196A-C366-F00F-1D4C-E69B3402A413}"/>
          </ac:spMkLst>
        </pc:spChg>
        <pc:spChg chg="mod">
          <ac:chgData name="Álvaro Manuel Aparicio Morales" userId="97769703-a168-48fa-ab34-24c2a8acbe90" providerId="ADAL" clId="{D797E9AC-300E-451C-A358-20E82EE7271C}" dt="2024-06-15T09:52:56.627" v="682"/>
          <ac:spMkLst>
            <pc:docMk/>
            <pc:sldMk cId="1575423069" sldId="275"/>
            <ac:spMk id="21" creationId="{1BA4809A-41D8-479D-01DE-2D8BB37374A3}"/>
          </ac:spMkLst>
        </pc:spChg>
        <pc:spChg chg="add del mod">
          <ac:chgData name="Álvaro Manuel Aparicio Morales" userId="97769703-a168-48fa-ab34-24c2a8acbe90" providerId="ADAL" clId="{D797E9AC-300E-451C-A358-20E82EE7271C}" dt="2024-06-15T09:53:27.647" v="692" actId="478"/>
          <ac:spMkLst>
            <pc:docMk/>
            <pc:sldMk cId="1575423069" sldId="275"/>
            <ac:spMk id="22" creationId="{D813841E-E4C1-4E23-896B-5264E85812B9}"/>
          </ac:spMkLst>
        </pc:spChg>
        <pc:spChg chg="add del mod">
          <ac:chgData name="Álvaro Manuel Aparicio Morales" userId="97769703-a168-48fa-ab34-24c2a8acbe90" providerId="ADAL" clId="{D797E9AC-300E-451C-A358-20E82EE7271C}" dt="2024-06-15T09:53:10.042" v="684" actId="478"/>
          <ac:spMkLst>
            <pc:docMk/>
            <pc:sldMk cId="1575423069" sldId="275"/>
            <ac:spMk id="23" creationId="{5219B627-2A57-AA49-7D4F-E08E768AE0F3}"/>
          </ac:spMkLst>
        </pc:spChg>
        <pc:spChg chg="mod">
          <ac:chgData name="Álvaro Manuel Aparicio Morales" userId="97769703-a168-48fa-ab34-24c2a8acbe90" providerId="ADAL" clId="{D797E9AC-300E-451C-A358-20E82EE7271C}" dt="2024-06-15T09:52:56.627" v="682"/>
          <ac:spMkLst>
            <pc:docMk/>
            <pc:sldMk cId="1575423069" sldId="275"/>
            <ac:spMk id="27" creationId="{BAB6EB89-0A3C-A8F2-96F7-57BFF6334A04}"/>
          </ac:spMkLst>
        </pc:spChg>
        <pc:spChg chg="mod">
          <ac:chgData name="Álvaro Manuel Aparicio Morales" userId="97769703-a168-48fa-ab34-24c2a8acbe90" providerId="ADAL" clId="{D797E9AC-300E-451C-A358-20E82EE7271C}" dt="2024-06-15T09:52:56.627" v="682"/>
          <ac:spMkLst>
            <pc:docMk/>
            <pc:sldMk cId="1575423069" sldId="275"/>
            <ac:spMk id="28" creationId="{831C121E-9FE6-AC2E-E3B6-A7673AEB37B6}"/>
          </ac:spMkLst>
        </pc:spChg>
        <pc:spChg chg="mod">
          <ac:chgData name="Álvaro Manuel Aparicio Morales" userId="97769703-a168-48fa-ab34-24c2a8acbe90" providerId="ADAL" clId="{D797E9AC-300E-451C-A358-20E82EE7271C}" dt="2024-06-15T09:52:56.627" v="682"/>
          <ac:spMkLst>
            <pc:docMk/>
            <pc:sldMk cId="1575423069" sldId="275"/>
            <ac:spMk id="29" creationId="{9D4F1A1C-C740-141B-85CB-19B40AD8F3C3}"/>
          </ac:spMkLst>
        </pc:spChg>
        <pc:spChg chg="mod">
          <ac:chgData name="Álvaro Manuel Aparicio Morales" userId="97769703-a168-48fa-ab34-24c2a8acbe90" providerId="ADAL" clId="{D797E9AC-300E-451C-A358-20E82EE7271C}" dt="2024-06-15T09:52:56.627" v="682"/>
          <ac:spMkLst>
            <pc:docMk/>
            <pc:sldMk cId="1575423069" sldId="275"/>
            <ac:spMk id="30" creationId="{C12F9456-D61C-B8BE-9F54-0501D69B9789}"/>
          </ac:spMkLst>
        </pc:spChg>
        <pc:spChg chg="mod">
          <ac:chgData name="Álvaro Manuel Aparicio Morales" userId="97769703-a168-48fa-ab34-24c2a8acbe90" providerId="ADAL" clId="{D797E9AC-300E-451C-A358-20E82EE7271C}" dt="2024-06-15T09:52:56.627" v="682"/>
          <ac:spMkLst>
            <pc:docMk/>
            <pc:sldMk cId="1575423069" sldId="275"/>
            <ac:spMk id="31" creationId="{275833CF-9E33-2D58-5472-0760D07D1F8E}"/>
          </ac:spMkLst>
        </pc:spChg>
        <pc:spChg chg="add del mod ord">
          <ac:chgData name="Álvaro Manuel Aparicio Morales" userId="97769703-a168-48fa-ab34-24c2a8acbe90" providerId="ADAL" clId="{D797E9AC-300E-451C-A358-20E82EE7271C}" dt="2024-06-15T10:03:06.038" v="1645" actId="478"/>
          <ac:spMkLst>
            <pc:docMk/>
            <pc:sldMk cId="1575423069" sldId="275"/>
            <ac:spMk id="32" creationId="{E202ABF4-07B5-BDE4-3376-9077904697B4}"/>
          </ac:spMkLst>
        </pc:spChg>
        <pc:spChg chg="add del mod ord">
          <ac:chgData name="Álvaro Manuel Aparicio Morales" userId="97769703-a168-48fa-ab34-24c2a8acbe90" providerId="ADAL" clId="{D797E9AC-300E-451C-A358-20E82EE7271C}" dt="2024-06-15T10:29:04.318" v="1659" actId="21"/>
          <ac:spMkLst>
            <pc:docMk/>
            <pc:sldMk cId="1575423069" sldId="275"/>
            <ac:spMk id="33" creationId="{AA909B2D-3CF0-AE18-5C9D-6C150BE5E884}"/>
          </ac:spMkLst>
        </pc:spChg>
        <pc:spChg chg="add del mod ord">
          <ac:chgData name="Álvaro Manuel Aparicio Morales" userId="97769703-a168-48fa-ab34-24c2a8acbe90" providerId="ADAL" clId="{D797E9AC-300E-451C-A358-20E82EE7271C}" dt="2024-06-15T10:44:16.197" v="1935" actId="478"/>
          <ac:spMkLst>
            <pc:docMk/>
            <pc:sldMk cId="1575423069" sldId="275"/>
            <ac:spMk id="34" creationId="{45F4DBA3-E034-B7FF-EBA6-247A604BCB8F}"/>
          </ac:spMkLst>
        </pc:spChg>
        <pc:spChg chg="add del mod ord">
          <ac:chgData name="Álvaro Manuel Aparicio Morales" userId="97769703-a168-48fa-ab34-24c2a8acbe90" providerId="ADAL" clId="{D797E9AC-300E-451C-A358-20E82EE7271C}" dt="2024-06-15T10:44:14.705" v="1934" actId="478"/>
          <ac:spMkLst>
            <pc:docMk/>
            <pc:sldMk cId="1575423069" sldId="275"/>
            <ac:spMk id="35" creationId="{4251557F-2376-5F6F-A304-E55622407A3B}"/>
          </ac:spMkLst>
        </pc:spChg>
        <pc:spChg chg="add del mod">
          <ac:chgData name="Álvaro Manuel Aparicio Morales" userId="97769703-a168-48fa-ab34-24c2a8acbe90" providerId="ADAL" clId="{D797E9AC-300E-451C-A358-20E82EE7271C}" dt="2024-06-15T09:56:07.665" v="882" actId="21"/>
          <ac:spMkLst>
            <pc:docMk/>
            <pc:sldMk cId="1575423069" sldId="275"/>
            <ac:spMk id="36" creationId="{23438438-8E39-D17E-7C4D-41B66AA23507}"/>
          </ac:spMkLst>
        </pc:spChg>
        <pc:spChg chg="add del mod">
          <ac:chgData name="Álvaro Manuel Aparicio Morales" userId="97769703-a168-48fa-ab34-24c2a8acbe90" providerId="ADAL" clId="{D797E9AC-300E-451C-A358-20E82EE7271C}" dt="2024-06-15T10:01:49.328" v="1628" actId="21"/>
          <ac:spMkLst>
            <pc:docMk/>
            <pc:sldMk cId="1575423069" sldId="275"/>
            <ac:spMk id="37" creationId="{F56DAEA4-8C2F-08C8-7639-699085B3DFA9}"/>
          </ac:spMkLst>
        </pc:spChg>
        <pc:spChg chg="mod">
          <ac:chgData name="Álvaro Manuel Aparicio Morales" userId="97769703-a168-48fa-ab34-24c2a8acbe90" providerId="ADAL" clId="{D797E9AC-300E-451C-A358-20E82EE7271C}" dt="2024-06-15T10:54:46.129" v="2021" actId="207"/>
          <ac:spMkLst>
            <pc:docMk/>
            <pc:sldMk cId="1575423069" sldId="275"/>
            <ac:spMk id="39" creationId="{DE998C7B-32E9-6AEA-5E0B-376D8DE7ED97}"/>
          </ac:spMkLst>
        </pc:spChg>
        <pc:spChg chg="mod">
          <ac:chgData name="Álvaro Manuel Aparicio Morales" userId="97769703-a168-48fa-ab34-24c2a8acbe90" providerId="ADAL" clId="{D797E9AC-300E-451C-A358-20E82EE7271C}" dt="2024-06-15T10:53:28.878" v="2014" actId="207"/>
          <ac:spMkLst>
            <pc:docMk/>
            <pc:sldMk cId="1575423069" sldId="275"/>
            <ac:spMk id="40" creationId="{A3E387FB-4916-A2F3-07FD-55B08BEC07BF}"/>
          </ac:spMkLst>
        </pc:spChg>
        <pc:spChg chg="mod">
          <ac:chgData name="Álvaro Manuel Aparicio Morales" userId="97769703-a168-48fa-ab34-24c2a8acbe90" providerId="ADAL" clId="{D797E9AC-300E-451C-A358-20E82EE7271C}" dt="2024-06-15T11:04:29.971" v="2108" actId="207"/>
          <ac:spMkLst>
            <pc:docMk/>
            <pc:sldMk cId="1575423069" sldId="275"/>
            <ac:spMk id="42" creationId="{40ADD1E4-5180-ECDA-A0A8-A0AE070A7690}"/>
          </ac:spMkLst>
        </pc:spChg>
        <pc:spChg chg="mod">
          <ac:chgData name="Álvaro Manuel Aparicio Morales" userId="97769703-a168-48fa-ab34-24c2a8acbe90" providerId="ADAL" clId="{D797E9AC-300E-451C-A358-20E82EE7271C}" dt="2024-06-15T10:53:28.878" v="2014" actId="207"/>
          <ac:spMkLst>
            <pc:docMk/>
            <pc:sldMk cId="1575423069" sldId="275"/>
            <ac:spMk id="43" creationId="{82694E07-6C80-006E-C60D-51E7660604BC}"/>
          </ac:spMkLst>
        </pc:spChg>
        <pc:spChg chg="add del mod">
          <ac:chgData name="Álvaro Manuel Aparicio Morales" userId="97769703-a168-48fa-ab34-24c2a8acbe90" providerId="ADAL" clId="{D797E9AC-300E-451C-A358-20E82EE7271C}" dt="2024-06-15T11:09:03.580" v="2206" actId="478"/>
          <ac:spMkLst>
            <pc:docMk/>
            <pc:sldMk cId="1575423069" sldId="275"/>
            <ac:spMk id="44" creationId="{0D1CA12F-A5D9-2251-A07A-D83F5FD88A01}"/>
          </ac:spMkLst>
        </pc:spChg>
        <pc:spChg chg="add mod">
          <ac:chgData name="Álvaro Manuel Aparicio Morales" userId="97769703-a168-48fa-ab34-24c2a8acbe90" providerId="ADAL" clId="{D797E9AC-300E-451C-A358-20E82EE7271C}" dt="2024-06-15T10:53:45.695" v="2017" actId="207"/>
          <ac:spMkLst>
            <pc:docMk/>
            <pc:sldMk cId="1575423069" sldId="275"/>
            <ac:spMk id="45" creationId="{F56DAEA4-8C2F-08C8-7639-699085B3DFA9}"/>
          </ac:spMkLst>
        </pc:spChg>
        <pc:spChg chg="add del mod">
          <ac:chgData name="Álvaro Manuel Aparicio Morales" userId="97769703-a168-48fa-ab34-24c2a8acbe90" providerId="ADAL" clId="{D797E9AC-300E-451C-A358-20E82EE7271C}" dt="2024-06-15T10:03:08.990" v="1646" actId="478"/>
          <ac:spMkLst>
            <pc:docMk/>
            <pc:sldMk cId="1575423069" sldId="275"/>
            <ac:spMk id="49" creationId="{8593B0FE-2B8A-6F73-9558-E278AE17147F}"/>
          </ac:spMkLst>
        </pc:spChg>
        <pc:spChg chg="mod">
          <ac:chgData name="Álvaro Manuel Aparicio Morales" userId="97769703-a168-48fa-ab34-24c2a8acbe90" providerId="ADAL" clId="{D797E9AC-300E-451C-A358-20E82EE7271C}" dt="2024-06-15T10:03:55.636" v="1657" actId="20577"/>
          <ac:spMkLst>
            <pc:docMk/>
            <pc:sldMk cId="1575423069" sldId="275"/>
            <ac:spMk id="52" creationId="{87724560-653B-2D2A-549B-1CFA22AD2AB2}"/>
          </ac:spMkLst>
        </pc:spChg>
        <pc:spChg chg="del mod">
          <ac:chgData name="Álvaro Manuel Aparicio Morales" userId="97769703-a168-48fa-ab34-24c2a8acbe90" providerId="ADAL" clId="{D797E9AC-300E-451C-A358-20E82EE7271C}" dt="2024-06-15T10:58:18.243" v="2049" actId="478"/>
          <ac:spMkLst>
            <pc:docMk/>
            <pc:sldMk cId="1575423069" sldId="275"/>
            <ac:spMk id="55" creationId="{B13A3E9A-F946-F727-E941-9F45A2F0BD63}"/>
          </ac:spMkLst>
        </pc:spChg>
        <pc:spChg chg="mod">
          <ac:chgData name="Álvaro Manuel Aparicio Morales" userId="97769703-a168-48fa-ab34-24c2a8acbe90" providerId="ADAL" clId="{D797E9AC-300E-451C-A358-20E82EE7271C}" dt="2024-06-15T11:01:12.184" v="2079" actId="1076"/>
          <ac:spMkLst>
            <pc:docMk/>
            <pc:sldMk cId="1575423069" sldId="275"/>
            <ac:spMk id="56" creationId="{D6D5320E-157B-65B4-0766-53FCB4242342}"/>
          </ac:spMkLst>
        </pc:spChg>
        <pc:spChg chg="mod">
          <ac:chgData name="Álvaro Manuel Aparicio Morales" userId="97769703-a168-48fa-ab34-24c2a8acbe90" providerId="ADAL" clId="{D797E9AC-300E-451C-A358-20E82EE7271C}" dt="2024-06-15T10:03:39.727" v="1651"/>
          <ac:spMkLst>
            <pc:docMk/>
            <pc:sldMk cId="1575423069" sldId="275"/>
            <ac:spMk id="57" creationId="{E0477E9E-128B-5FAA-D43A-1763C785D2DD}"/>
          </ac:spMkLst>
        </pc:spChg>
        <pc:spChg chg="mod">
          <ac:chgData name="Álvaro Manuel Aparicio Morales" userId="97769703-a168-48fa-ab34-24c2a8acbe90" providerId="ADAL" clId="{D797E9AC-300E-451C-A358-20E82EE7271C}" dt="2024-06-15T10:56:04.449" v="2031" actId="207"/>
          <ac:spMkLst>
            <pc:docMk/>
            <pc:sldMk cId="1575423069" sldId="275"/>
            <ac:spMk id="58" creationId="{3D3AC8DE-C3EF-B59C-0207-CDD2AC32BA2A}"/>
          </ac:spMkLst>
        </pc:spChg>
        <pc:spChg chg="mod">
          <ac:chgData name="Álvaro Manuel Aparicio Morales" userId="97769703-a168-48fa-ab34-24c2a8acbe90" providerId="ADAL" clId="{D797E9AC-300E-451C-A358-20E82EE7271C}" dt="2024-06-15T10:03:39.727" v="1651"/>
          <ac:spMkLst>
            <pc:docMk/>
            <pc:sldMk cId="1575423069" sldId="275"/>
            <ac:spMk id="59" creationId="{32CFF433-89C6-FE70-6977-48F87F611277}"/>
          </ac:spMkLst>
        </pc:spChg>
        <pc:spChg chg="add del mod">
          <ac:chgData name="Álvaro Manuel Aparicio Morales" userId="97769703-a168-48fa-ab34-24c2a8acbe90" providerId="ADAL" clId="{D797E9AC-300E-451C-A358-20E82EE7271C}" dt="2024-06-15T10:29:12.811" v="1661" actId="478"/>
          <ac:spMkLst>
            <pc:docMk/>
            <pc:sldMk cId="1575423069" sldId="275"/>
            <ac:spMk id="61" creationId="{2D1D6569-F54F-A1B7-C7A1-CDFDAED40AA9}"/>
          </ac:spMkLst>
        </pc:spChg>
        <pc:spChg chg="add mod">
          <ac:chgData name="Álvaro Manuel Aparicio Morales" userId="97769703-a168-48fa-ab34-24c2a8acbe90" providerId="ADAL" clId="{D797E9AC-300E-451C-A358-20E82EE7271C}" dt="2024-06-15T10:56:13.733" v="2033" actId="207"/>
          <ac:spMkLst>
            <pc:docMk/>
            <pc:sldMk cId="1575423069" sldId="275"/>
            <ac:spMk id="62" creationId="{AA909B2D-3CF0-AE18-5C9D-6C150BE5E884}"/>
          </ac:spMkLst>
        </pc:spChg>
        <pc:spChg chg="mod">
          <ac:chgData name="Álvaro Manuel Aparicio Morales" userId="97769703-a168-48fa-ab34-24c2a8acbe90" providerId="ADAL" clId="{D797E9AC-300E-451C-A358-20E82EE7271C}" dt="2024-06-15T10:56:17.622" v="2034" actId="207"/>
          <ac:spMkLst>
            <pc:docMk/>
            <pc:sldMk cId="1575423069" sldId="275"/>
            <ac:spMk id="67" creationId="{C990B42C-C2C9-4BE6-0AE9-32FC5043163D}"/>
          </ac:spMkLst>
        </pc:spChg>
        <pc:spChg chg="mod">
          <ac:chgData name="Álvaro Manuel Aparicio Morales" userId="97769703-a168-48fa-ab34-24c2a8acbe90" providerId="ADAL" clId="{D797E9AC-300E-451C-A358-20E82EE7271C}" dt="2024-06-15T10:40:53.564" v="1722"/>
          <ac:spMkLst>
            <pc:docMk/>
            <pc:sldMk cId="1575423069" sldId="275"/>
            <ac:spMk id="69" creationId="{718FA704-F768-ECB2-0D9D-01C0662CA401}"/>
          </ac:spMkLst>
        </pc:spChg>
        <pc:spChg chg="del mod">
          <ac:chgData name="Álvaro Manuel Aparicio Morales" userId="97769703-a168-48fa-ab34-24c2a8acbe90" providerId="ADAL" clId="{D797E9AC-300E-451C-A358-20E82EE7271C}" dt="2024-06-15T10:56:31.069" v="2037" actId="478"/>
          <ac:spMkLst>
            <pc:docMk/>
            <pc:sldMk cId="1575423069" sldId="275"/>
            <ac:spMk id="72" creationId="{0934D3D4-0217-3A02-B535-5F454EB43778}"/>
          </ac:spMkLst>
        </pc:spChg>
        <pc:spChg chg="mod">
          <ac:chgData name="Álvaro Manuel Aparicio Morales" userId="97769703-a168-48fa-ab34-24c2a8acbe90" providerId="ADAL" clId="{D797E9AC-300E-451C-A358-20E82EE7271C}" dt="2024-06-15T10:55:27.681" v="2026" actId="207"/>
          <ac:spMkLst>
            <pc:docMk/>
            <pc:sldMk cId="1575423069" sldId="275"/>
            <ac:spMk id="73" creationId="{C6407328-1F7B-FA39-345C-E8A744D3DEDF}"/>
          </ac:spMkLst>
        </pc:spChg>
        <pc:spChg chg="mod">
          <ac:chgData name="Álvaro Manuel Aparicio Morales" userId="97769703-a168-48fa-ab34-24c2a8acbe90" providerId="ADAL" clId="{D797E9AC-300E-451C-A358-20E82EE7271C}" dt="2024-06-15T10:40:53.564" v="1722"/>
          <ac:spMkLst>
            <pc:docMk/>
            <pc:sldMk cId="1575423069" sldId="275"/>
            <ac:spMk id="74" creationId="{A368F8C0-D4AB-F97B-DA8C-9D2FEFE957D8}"/>
          </ac:spMkLst>
        </pc:spChg>
        <pc:spChg chg="mod">
          <ac:chgData name="Álvaro Manuel Aparicio Morales" userId="97769703-a168-48fa-ab34-24c2a8acbe90" providerId="ADAL" clId="{D797E9AC-300E-451C-A358-20E82EE7271C}" dt="2024-06-15T10:55:12.033" v="2024" actId="207"/>
          <ac:spMkLst>
            <pc:docMk/>
            <pc:sldMk cId="1575423069" sldId="275"/>
            <ac:spMk id="75" creationId="{BF445369-0E55-C884-9711-C16C34CAC2D1}"/>
          </ac:spMkLst>
        </pc:spChg>
        <pc:spChg chg="mod">
          <ac:chgData name="Álvaro Manuel Aparicio Morales" userId="97769703-a168-48fa-ab34-24c2a8acbe90" providerId="ADAL" clId="{D797E9AC-300E-451C-A358-20E82EE7271C}" dt="2024-06-15T10:40:53.564" v="1722"/>
          <ac:spMkLst>
            <pc:docMk/>
            <pc:sldMk cId="1575423069" sldId="275"/>
            <ac:spMk id="76" creationId="{9E1D3E6D-F8D9-524D-1565-0F55B4E79A04}"/>
          </ac:spMkLst>
        </pc:spChg>
        <pc:spChg chg="mod">
          <ac:chgData name="Álvaro Manuel Aparicio Morales" userId="97769703-a168-48fa-ab34-24c2a8acbe90" providerId="ADAL" clId="{D797E9AC-300E-451C-A358-20E82EE7271C}" dt="2024-06-15T10:56:21.294" v="2035" actId="207"/>
          <ac:spMkLst>
            <pc:docMk/>
            <pc:sldMk cId="1575423069" sldId="275"/>
            <ac:spMk id="79" creationId="{F40C381D-703F-979C-F9B4-1667F2933726}"/>
          </ac:spMkLst>
        </pc:spChg>
        <pc:spChg chg="mod">
          <ac:chgData name="Álvaro Manuel Aparicio Morales" userId="97769703-a168-48fa-ab34-24c2a8acbe90" providerId="ADAL" clId="{D797E9AC-300E-451C-A358-20E82EE7271C}" dt="2024-06-15T10:43:13.684" v="1882"/>
          <ac:spMkLst>
            <pc:docMk/>
            <pc:sldMk cId="1575423069" sldId="275"/>
            <ac:spMk id="81" creationId="{9450B968-6B63-E60C-AC7A-C127ADFC3442}"/>
          </ac:spMkLst>
        </pc:spChg>
        <pc:spChg chg="del mod">
          <ac:chgData name="Álvaro Manuel Aparicio Morales" userId="97769703-a168-48fa-ab34-24c2a8acbe90" providerId="ADAL" clId="{D797E9AC-300E-451C-A358-20E82EE7271C}" dt="2024-06-15T10:47:21.555" v="1987" actId="478"/>
          <ac:spMkLst>
            <pc:docMk/>
            <pc:sldMk cId="1575423069" sldId="275"/>
            <ac:spMk id="84" creationId="{50E29018-952C-5CA9-19AF-15C7FB30A768}"/>
          </ac:spMkLst>
        </pc:spChg>
        <pc:spChg chg="mod">
          <ac:chgData name="Álvaro Manuel Aparicio Morales" userId="97769703-a168-48fa-ab34-24c2a8acbe90" providerId="ADAL" clId="{D797E9AC-300E-451C-A358-20E82EE7271C}" dt="2024-06-15T10:55:41.277" v="2028" actId="207"/>
          <ac:spMkLst>
            <pc:docMk/>
            <pc:sldMk cId="1575423069" sldId="275"/>
            <ac:spMk id="85" creationId="{6D069613-259B-0365-B79E-E372BBE28E2A}"/>
          </ac:spMkLst>
        </pc:spChg>
        <pc:spChg chg="mod">
          <ac:chgData name="Álvaro Manuel Aparicio Morales" userId="97769703-a168-48fa-ab34-24c2a8acbe90" providerId="ADAL" clId="{D797E9AC-300E-451C-A358-20E82EE7271C}" dt="2024-06-15T10:43:13.684" v="1882"/>
          <ac:spMkLst>
            <pc:docMk/>
            <pc:sldMk cId="1575423069" sldId="275"/>
            <ac:spMk id="86" creationId="{F209688B-1C91-BB71-74CB-3E8635506017}"/>
          </ac:spMkLst>
        </pc:spChg>
        <pc:spChg chg="mod">
          <ac:chgData name="Álvaro Manuel Aparicio Morales" userId="97769703-a168-48fa-ab34-24c2a8acbe90" providerId="ADAL" clId="{D797E9AC-300E-451C-A358-20E82EE7271C}" dt="2024-06-15T10:55:15.763" v="2025" actId="207"/>
          <ac:spMkLst>
            <pc:docMk/>
            <pc:sldMk cId="1575423069" sldId="275"/>
            <ac:spMk id="87" creationId="{36A231D6-8D0B-20A0-A04A-FB440B109422}"/>
          </ac:spMkLst>
        </pc:spChg>
        <pc:spChg chg="mod">
          <ac:chgData name="Álvaro Manuel Aparicio Morales" userId="97769703-a168-48fa-ab34-24c2a8acbe90" providerId="ADAL" clId="{D797E9AC-300E-451C-A358-20E82EE7271C}" dt="2024-06-15T10:43:13.684" v="1882"/>
          <ac:spMkLst>
            <pc:docMk/>
            <pc:sldMk cId="1575423069" sldId="275"/>
            <ac:spMk id="88" creationId="{7A6C49E1-CBAB-5317-1FD9-0029F9B0829E}"/>
          </ac:spMkLst>
        </pc:spChg>
        <pc:spChg chg="add del mod">
          <ac:chgData name="Álvaro Manuel Aparicio Morales" userId="97769703-a168-48fa-ab34-24c2a8acbe90" providerId="ADAL" clId="{D797E9AC-300E-451C-A358-20E82EE7271C}" dt="2024-06-15T10:44:18.336" v="1936" actId="478"/>
          <ac:spMkLst>
            <pc:docMk/>
            <pc:sldMk cId="1575423069" sldId="275"/>
            <ac:spMk id="90" creationId="{32DD65E7-727F-0CCF-1016-82E9358551F2}"/>
          </ac:spMkLst>
        </pc:spChg>
        <pc:spChg chg="add del mod">
          <ac:chgData name="Álvaro Manuel Aparicio Morales" userId="97769703-a168-48fa-ab34-24c2a8acbe90" providerId="ADAL" clId="{D797E9AC-300E-451C-A358-20E82EE7271C}" dt="2024-06-15T10:44:19.529" v="1937" actId="478"/>
          <ac:spMkLst>
            <pc:docMk/>
            <pc:sldMk cId="1575423069" sldId="275"/>
            <ac:spMk id="92" creationId="{CDCA90F0-9606-344D-31DD-7F15DA17C31D}"/>
          </ac:spMkLst>
        </pc:spChg>
        <pc:spChg chg="add del mod">
          <ac:chgData name="Álvaro Manuel Aparicio Morales" userId="97769703-a168-48fa-ab34-24c2a8acbe90" providerId="ADAL" clId="{D797E9AC-300E-451C-A358-20E82EE7271C}" dt="2024-06-15T11:06:21.316" v="2170" actId="478"/>
          <ac:spMkLst>
            <pc:docMk/>
            <pc:sldMk cId="1575423069" sldId="275"/>
            <ac:spMk id="93" creationId="{E9E5694D-9ECF-2FE6-A305-7222842ABF15}"/>
          </ac:spMkLst>
        </pc:spChg>
        <pc:spChg chg="add mod">
          <ac:chgData name="Álvaro Manuel Aparicio Morales" userId="97769703-a168-48fa-ab34-24c2a8acbe90" providerId="ADAL" clId="{D797E9AC-300E-451C-A358-20E82EE7271C}" dt="2024-06-15T10:49:57.587" v="2005" actId="1076"/>
          <ac:spMkLst>
            <pc:docMk/>
            <pc:sldMk cId="1575423069" sldId="275"/>
            <ac:spMk id="95" creationId="{9F5C2DCD-2F2C-8D8B-DFAA-4C50DA54038B}"/>
          </ac:spMkLst>
        </pc:spChg>
        <pc:spChg chg="mod">
          <ac:chgData name="Álvaro Manuel Aparicio Morales" userId="97769703-a168-48fa-ab34-24c2a8acbe90" providerId="ADAL" clId="{D797E9AC-300E-451C-A358-20E82EE7271C}" dt="2024-06-15T10:56:28.294" v="2036"/>
          <ac:spMkLst>
            <pc:docMk/>
            <pc:sldMk cId="1575423069" sldId="275"/>
            <ac:spMk id="98" creationId="{963374AA-B602-3C1B-9754-18A0606230ED}"/>
          </ac:spMkLst>
        </pc:spChg>
        <pc:spChg chg="mod">
          <ac:chgData name="Álvaro Manuel Aparicio Morales" userId="97769703-a168-48fa-ab34-24c2a8acbe90" providerId="ADAL" clId="{D797E9AC-300E-451C-A358-20E82EE7271C}" dt="2024-06-15T10:56:28.294" v="2036"/>
          <ac:spMkLst>
            <pc:docMk/>
            <pc:sldMk cId="1575423069" sldId="275"/>
            <ac:spMk id="99" creationId="{2F06EEEB-90FA-3F25-B20C-9FB3A095FEEE}"/>
          </ac:spMkLst>
        </pc:spChg>
        <pc:spChg chg="mod">
          <ac:chgData name="Álvaro Manuel Aparicio Morales" userId="97769703-a168-48fa-ab34-24c2a8acbe90" providerId="ADAL" clId="{D797E9AC-300E-451C-A358-20E82EE7271C}" dt="2024-06-15T10:56:28.294" v="2036"/>
          <ac:spMkLst>
            <pc:docMk/>
            <pc:sldMk cId="1575423069" sldId="275"/>
            <ac:spMk id="100" creationId="{943B6F9A-3033-9549-83A7-E9159C8363FC}"/>
          </ac:spMkLst>
        </pc:spChg>
        <pc:spChg chg="add mod">
          <ac:chgData name="Álvaro Manuel Aparicio Morales" userId="97769703-a168-48fa-ab34-24c2a8acbe90" providerId="ADAL" clId="{D797E9AC-300E-451C-A358-20E82EE7271C}" dt="2024-06-15T11:03:26.778" v="2099" actId="1076"/>
          <ac:spMkLst>
            <pc:docMk/>
            <pc:sldMk cId="1575423069" sldId="275"/>
            <ac:spMk id="101" creationId="{FEBCA29B-A72D-85E9-6BEF-7971EA0927DF}"/>
          </ac:spMkLst>
        </pc:spChg>
        <pc:spChg chg="mod topLvl">
          <ac:chgData name="Álvaro Manuel Aparicio Morales" userId="97769703-a168-48fa-ab34-24c2a8acbe90" providerId="ADAL" clId="{D797E9AC-300E-451C-A358-20E82EE7271C}" dt="2024-06-15T11:07:57.430" v="2176" actId="164"/>
          <ac:spMkLst>
            <pc:docMk/>
            <pc:sldMk cId="1575423069" sldId="275"/>
            <ac:spMk id="106" creationId="{0425873D-4FA7-6222-1339-B1915BA2AFCE}"/>
          </ac:spMkLst>
        </pc:spChg>
        <pc:spChg chg="mod topLvl">
          <ac:chgData name="Álvaro Manuel Aparicio Morales" userId="97769703-a168-48fa-ab34-24c2a8acbe90" providerId="ADAL" clId="{D797E9AC-300E-451C-A358-20E82EE7271C}" dt="2024-06-15T11:12:34.124" v="2251" actId="164"/>
          <ac:spMkLst>
            <pc:docMk/>
            <pc:sldMk cId="1575423069" sldId="275"/>
            <ac:spMk id="117" creationId="{237BF961-906E-4D15-1A32-926D6C8F248A}"/>
          </ac:spMkLst>
        </pc:spChg>
        <pc:grpChg chg="add del mod">
          <ac:chgData name="Álvaro Manuel Aparicio Morales" userId="97769703-a168-48fa-ab34-24c2a8acbe90" providerId="ADAL" clId="{D797E9AC-300E-451C-A358-20E82EE7271C}" dt="2024-06-15T09:53:08.261" v="683" actId="478"/>
          <ac:grpSpMkLst>
            <pc:docMk/>
            <pc:sldMk cId="1575423069" sldId="275"/>
            <ac:grpSpMk id="4" creationId="{D8B1F54B-D69E-78C4-7FEC-6571454BC83F}"/>
          </ac:grpSpMkLst>
        </pc:grpChg>
        <pc:grpChg chg="add del mod">
          <ac:chgData name="Álvaro Manuel Aparicio Morales" userId="97769703-a168-48fa-ab34-24c2a8acbe90" providerId="ADAL" clId="{D797E9AC-300E-451C-A358-20E82EE7271C}" dt="2024-06-15T09:53:12.939" v="686" actId="478"/>
          <ac:grpSpMkLst>
            <pc:docMk/>
            <pc:sldMk cId="1575423069" sldId="275"/>
            <ac:grpSpMk id="7" creationId="{89E96819-7ABB-29DC-A4FF-1BDCD9B35DE7}"/>
          </ac:grpSpMkLst>
        </pc:grpChg>
        <pc:grpChg chg="add del mod">
          <ac:chgData name="Álvaro Manuel Aparicio Morales" userId="97769703-a168-48fa-ab34-24c2a8acbe90" providerId="ADAL" clId="{D797E9AC-300E-451C-A358-20E82EE7271C}" dt="2024-06-15T09:53:12.104" v="685" actId="478"/>
          <ac:grpSpMkLst>
            <pc:docMk/>
            <pc:sldMk cId="1575423069" sldId="275"/>
            <ac:grpSpMk id="10" creationId="{EBC03C87-6A65-A9A3-DEDE-96D3E2E712B6}"/>
          </ac:grpSpMkLst>
        </pc:grpChg>
        <pc:grpChg chg="add del mod">
          <ac:chgData name="Álvaro Manuel Aparicio Morales" userId="97769703-a168-48fa-ab34-24c2a8acbe90" providerId="ADAL" clId="{D797E9AC-300E-451C-A358-20E82EE7271C}" dt="2024-06-15T09:53:15.815" v="688" actId="478"/>
          <ac:grpSpMkLst>
            <pc:docMk/>
            <pc:sldMk cId="1575423069" sldId="275"/>
            <ac:grpSpMk id="13" creationId="{C8E2D0E3-4CA4-6A0C-DA23-382C04C855D0}"/>
          </ac:grpSpMkLst>
        </pc:grpChg>
        <pc:grpChg chg="add del mod">
          <ac:chgData name="Álvaro Manuel Aparicio Morales" userId="97769703-a168-48fa-ab34-24c2a8acbe90" providerId="ADAL" clId="{D797E9AC-300E-451C-A358-20E82EE7271C}" dt="2024-06-15T09:53:25.656" v="690" actId="478"/>
          <ac:grpSpMkLst>
            <pc:docMk/>
            <pc:sldMk cId="1575423069" sldId="275"/>
            <ac:grpSpMk id="17" creationId="{CB5CC083-90CF-3701-5ECE-640210EC979E}"/>
          </ac:grpSpMkLst>
        </pc:grpChg>
        <pc:grpChg chg="mod">
          <ac:chgData name="Álvaro Manuel Aparicio Morales" userId="97769703-a168-48fa-ab34-24c2a8acbe90" providerId="ADAL" clId="{D797E9AC-300E-451C-A358-20E82EE7271C}" dt="2024-06-15T09:52:56.627" v="682"/>
          <ac:grpSpMkLst>
            <pc:docMk/>
            <pc:sldMk cId="1575423069" sldId="275"/>
            <ac:grpSpMk id="18" creationId="{F523F9CA-09AE-C7AC-A9A1-4893DD0EA8E3}"/>
          </ac:grpSpMkLst>
        </pc:grpChg>
        <pc:grpChg chg="add del mod">
          <ac:chgData name="Álvaro Manuel Aparicio Morales" userId="97769703-a168-48fa-ab34-24c2a8acbe90" providerId="ADAL" clId="{D797E9AC-300E-451C-A358-20E82EE7271C}" dt="2024-06-15T09:53:14.455" v="687" actId="478"/>
          <ac:grpSpMkLst>
            <pc:docMk/>
            <pc:sldMk cId="1575423069" sldId="275"/>
            <ac:grpSpMk id="24" creationId="{819D9DA7-F18A-CDC1-CA5F-26315372B5FA}"/>
          </ac:grpSpMkLst>
        </pc:grpChg>
        <pc:grpChg chg="mod">
          <ac:chgData name="Álvaro Manuel Aparicio Morales" userId="97769703-a168-48fa-ab34-24c2a8acbe90" providerId="ADAL" clId="{D797E9AC-300E-451C-A358-20E82EE7271C}" dt="2024-06-15T09:52:56.627" v="682"/>
          <ac:grpSpMkLst>
            <pc:docMk/>
            <pc:sldMk cId="1575423069" sldId="275"/>
            <ac:grpSpMk id="25" creationId="{A0E0B693-ED63-89B8-CD49-99231969B699}"/>
          </ac:grpSpMkLst>
        </pc:grpChg>
        <pc:grpChg chg="mod">
          <ac:chgData name="Álvaro Manuel Aparicio Morales" userId="97769703-a168-48fa-ab34-24c2a8acbe90" providerId="ADAL" clId="{D797E9AC-300E-451C-A358-20E82EE7271C}" dt="2024-06-15T09:52:56.627" v="682"/>
          <ac:grpSpMkLst>
            <pc:docMk/>
            <pc:sldMk cId="1575423069" sldId="275"/>
            <ac:grpSpMk id="26" creationId="{EF8332EC-AA10-3586-6F82-6604E30BF6BE}"/>
          </ac:grpSpMkLst>
        </pc:grpChg>
        <pc:grpChg chg="add mod">
          <ac:chgData name="Álvaro Manuel Aparicio Morales" userId="97769703-a168-48fa-ab34-24c2a8acbe90" providerId="ADAL" clId="{D797E9AC-300E-451C-A358-20E82EE7271C}" dt="2024-06-15T10:53:28.878" v="2014" actId="207"/>
          <ac:grpSpMkLst>
            <pc:docMk/>
            <pc:sldMk cId="1575423069" sldId="275"/>
            <ac:grpSpMk id="38" creationId="{526A49A8-3884-03F8-46BD-E24901FCAFEB}"/>
          </ac:grpSpMkLst>
        </pc:grpChg>
        <pc:grpChg chg="add mod">
          <ac:chgData name="Álvaro Manuel Aparicio Morales" userId="97769703-a168-48fa-ab34-24c2a8acbe90" providerId="ADAL" clId="{D797E9AC-300E-451C-A358-20E82EE7271C}" dt="2024-06-15T10:53:28.878" v="2014" actId="207"/>
          <ac:grpSpMkLst>
            <pc:docMk/>
            <pc:sldMk cId="1575423069" sldId="275"/>
            <ac:grpSpMk id="41" creationId="{F7B3CE1B-A1AC-F3AD-A3D8-8B41A386F344}"/>
          </ac:grpSpMkLst>
        </pc:grpChg>
        <pc:grpChg chg="add mod">
          <ac:chgData name="Álvaro Manuel Aparicio Morales" userId="97769703-a168-48fa-ab34-24c2a8acbe90" providerId="ADAL" clId="{D797E9AC-300E-451C-A358-20E82EE7271C}" dt="2024-06-15T10:53:28.878" v="2014" actId="207"/>
          <ac:grpSpMkLst>
            <pc:docMk/>
            <pc:sldMk cId="1575423069" sldId="275"/>
            <ac:grpSpMk id="46" creationId="{442353BB-DAA4-1FB6-0C15-A67BA813FDE8}"/>
          </ac:grpSpMkLst>
        </pc:grpChg>
        <pc:grpChg chg="add mod">
          <ac:chgData name="Álvaro Manuel Aparicio Morales" userId="97769703-a168-48fa-ab34-24c2a8acbe90" providerId="ADAL" clId="{D797E9AC-300E-451C-A358-20E82EE7271C}" dt="2024-06-15T11:11:48.399" v="2244" actId="1076"/>
          <ac:grpSpMkLst>
            <pc:docMk/>
            <pc:sldMk cId="1575423069" sldId="275"/>
            <ac:grpSpMk id="47" creationId="{35A7E9CB-E89C-42AB-303C-29EB7337B7E0}"/>
          </ac:grpSpMkLst>
        </pc:grpChg>
        <pc:grpChg chg="add mod">
          <ac:chgData name="Álvaro Manuel Aparicio Morales" userId="97769703-a168-48fa-ab34-24c2a8acbe90" providerId="ADAL" clId="{D797E9AC-300E-451C-A358-20E82EE7271C}" dt="2024-06-15T10:30:54.494" v="1721" actId="164"/>
          <ac:grpSpMkLst>
            <pc:docMk/>
            <pc:sldMk cId="1575423069" sldId="275"/>
            <ac:grpSpMk id="50" creationId="{E0B4DDF1-2471-FC28-8EFD-E019C7A5EA93}"/>
          </ac:grpSpMkLst>
        </pc:grpChg>
        <pc:grpChg chg="mod">
          <ac:chgData name="Álvaro Manuel Aparicio Morales" userId="97769703-a168-48fa-ab34-24c2a8acbe90" providerId="ADAL" clId="{D797E9AC-300E-451C-A358-20E82EE7271C}" dt="2024-06-15T10:03:39.727" v="1651"/>
          <ac:grpSpMkLst>
            <pc:docMk/>
            <pc:sldMk cId="1575423069" sldId="275"/>
            <ac:grpSpMk id="51" creationId="{1BF51D4C-F3A4-8D67-A3B6-D8E9B26BB379}"/>
          </ac:grpSpMkLst>
        </pc:grpChg>
        <pc:grpChg chg="mod">
          <ac:chgData name="Álvaro Manuel Aparicio Morales" userId="97769703-a168-48fa-ab34-24c2a8acbe90" providerId="ADAL" clId="{D797E9AC-300E-451C-A358-20E82EE7271C}" dt="2024-06-15T10:03:39.727" v="1651"/>
          <ac:grpSpMkLst>
            <pc:docMk/>
            <pc:sldMk cId="1575423069" sldId="275"/>
            <ac:grpSpMk id="53" creationId="{B6055DD6-0820-1A17-9F79-D754B1D5A0D0}"/>
          </ac:grpSpMkLst>
        </pc:grpChg>
        <pc:grpChg chg="mod">
          <ac:chgData name="Álvaro Manuel Aparicio Morales" userId="97769703-a168-48fa-ab34-24c2a8acbe90" providerId="ADAL" clId="{D797E9AC-300E-451C-A358-20E82EE7271C}" dt="2024-06-15T10:03:39.727" v="1651"/>
          <ac:grpSpMkLst>
            <pc:docMk/>
            <pc:sldMk cId="1575423069" sldId="275"/>
            <ac:grpSpMk id="54" creationId="{91CA02BA-E4DC-F969-6C7F-7A79C7676CA8}"/>
          </ac:grpSpMkLst>
        </pc:grpChg>
        <pc:grpChg chg="add mod">
          <ac:chgData name="Álvaro Manuel Aparicio Morales" userId="97769703-a168-48fa-ab34-24c2a8acbe90" providerId="ADAL" clId="{D797E9AC-300E-451C-A358-20E82EE7271C}" dt="2024-06-15T11:00:40.244" v="2071" actId="1076"/>
          <ac:grpSpMkLst>
            <pc:docMk/>
            <pc:sldMk cId="1575423069" sldId="275"/>
            <ac:grpSpMk id="64" creationId="{C74150A4-FDD5-977A-3335-692E9B2CFA50}"/>
          </ac:grpSpMkLst>
        </pc:grpChg>
        <pc:grpChg chg="add mod">
          <ac:chgData name="Álvaro Manuel Aparicio Morales" userId="97769703-a168-48fa-ab34-24c2a8acbe90" providerId="ADAL" clId="{D797E9AC-300E-451C-A358-20E82EE7271C}" dt="2024-06-15T10:49:25.283" v="2000" actId="1076"/>
          <ac:grpSpMkLst>
            <pc:docMk/>
            <pc:sldMk cId="1575423069" sldId="275"/>
            <ac:grpSpMk id="65" creationId="{9084B0AA-F14A-F4AD-E099-11D1ACF1EDD1}"/>
          </ac:grpSpMkLst>
        </pc:grpChg>
        <pc:grpChg chg="mod">
          <ac:chgData name="Álvaro Manuel Aparicio Morales" userId="97769703-a168-48fa-ab34-24c2a8acbe90" providerId="ADAL" clId="{D797E9AC-300E-451C-A358-20E82EE7271C}" dt="2024-06-15T10:40:53.564" v="1722"/>
          <ac:grpSpMkLst>
            <pc:docMk/>
            <pc:sldMk cId="1575423069" sldId="275"/>
            <ac:grpSpMk id="66" creationId="{9740052D-7F0F-1250-358B-E9A5CDE19736}"/>
          </ac:grpSpMkLst>
        </pc:grpChg>
        <pc:grpChg chg="mod">
          <ac:chgData name="Álvaro Manuel Aparicio Morales" userId="97769703-a168-48fa-ab34-24c2a8acbe90" providerId="ADAL" clId="{D797E9AC-300E-451C-A358-20E82EE7271C}" dt="2024-06-15T10:40:53.564" v="1722"/>
          <ac:grpSpMkLst>
            <pc:docMk/>
            <pc:sldMk cId="1575423069" sldId="275"/>
            <ac:grpSpMk id="68" creationId="{55ED611D-A9CB-1072-5370-75BDCC64EC2E}"/>
          </ac:grpSpMkLst>
        </pc:grpChg>
        <pc:grpChg chg="mod">
          <ac:chgData name="Álvaro Manuel Aparicio Morales" userId="97769703-a168-48fa-ab34-24c2a8acbe90" providerId="ADAL" clId="{D797E9AC-300E-451C-A358-20E82EE7271C}" dt="2024-06-15T10:40:53.564" v="1722"/>
          <ac:grpSpMkLst>
            <pc:docMk/>
            <pc:sldMk cId="1575423069" sldId="275"/>
            <ac:grpSpMk id="70" creationId="{F39D7F43-65FD-4B75-6541-F9F2056255CC}"/>
          </ac:grpSpMkLst>
        </pc:grpChg>
        <pc:grpChg chg="mod">
          <ac:chgData name="Álvaro Manuel Aparicio Morales" userId="97769703-a168-48fa-ab34-24c2a8acbe90" providerId="ADAL" clId="{D797E9AC-300E-451C-A358-20E82EE7271C}" dt="2024-06-15T10:40:53.564" v="1722"/>
          <ac:grpSpMkLst>
            <pc:docMk/>
            <pc:sldMk cId="1575423069" sldId="275"/>
            <ac:grpSpMk id="71" creationId="{7B8ADFC1-D11B-4798-5C4D-038B58DD416F}"/>
          </ac:grpSpMkLst>
        </pc:grpChg>
        <pc:grpChg chg="add mod">
          <ac:chgData name="Álvaro Manuel Aparicio Morales" userId="97769703-a168-48fa-ab34-24c2a8acbe90" providerId="ADAL" clId="{D797E9AC-300E-451C-A358-20E82EE7271C}" dt="2024-06-15T10:49:38.767" v="2002" actId="1076"/>
          <ac:grpSpMkLst>
            <pc:docMk/>
            <pc:sldMk cId="1575423069" sldId="275"/>
            <ac:grpSpMk id="77" creationId="{B9CF6BDC-8E26-8499-53B5-F295751FDBBC}"/>
          </ac:grpSpMkLst>
        </pc:grpChg>
        <pc:grpChg chg="mod">
          <ac:chgData name="Álvaro Manuel Aparicio Morales" userId="97769703-a168-48fa-ab34-24c2a8acbe90" providerId="ADAL" clId="{D797E9AC-300E-451C-A358-20E82EE7271C}" dt="2024-06-15T10:43:13.684" v="1882"/>
          <ac:grpSpMkLst>
            <pc:docMk/>
            <pc:sldMk cId="1575423069" sldId="275"/>
            <ac:grpSpMk id="78" creationId="{2E574E52-05D8-0B1D-BE7E-2272631BA589}"/>
          </ac:grpSpMkLst>
        </pc:grpChg>
        <pc:grpChg chg="mod">
          <ac:chgData name="Álvaro Manuel Aparicio Morales" userId="97769703-a168-48fa-ab34-24c2a8acbe90" providerId="ADAL" clId="{D797E9AC-300E-451C-A358-20E82EE7271C}" dt="2024-06-15T10:43:13.684" v="1882"/>
          <ac:grpSpMkLst>
            <pc:docMk/>
            <pc:sldMk cId="1575423069" sldId="275"/>
            <ac:grpSpMk id="80" creationId="{77270D60-4A1A-5D18-7309-82ABBFD771D3}"/>
          </ac:grpSpMkLst>
        </pc:grpChg>
        <pc:grpChg chg="mod">
          <ac:chgData name="Álvaro Manuel Aparicio Morales" userId="97769703-a168-48fa-ab34-24c2a8acbe90" providerId="ADAL" clId="{D797E9AC-300E-451C-A358-20E82EE7271C}" dt="2024-06-15T10:43:13.684" v="1882"/>
          <ac:grpSpMkLst>
            <pc:docMk/>
            <pc:sldMk cId="1575423069" sldId="275"/>
            <ac:grpSpMk id="82" creationId="{8B92E982-A1CE-E2CE-FFAF-2CB5A6BB53D3}"/>
          </ac:grpSpMkLst>
        </pc:grpChg>
        <pc:grpChg chg="mod">
          <ac:chgData name="Álvaro Manuel Aparicio Morales" userId="97769703-a168-48fa-ab34-24c2a8acbe90" providerId="ADAL" clId="{D797E9AC-300E-451C-A358-20E82EE7271C}" dt="2024-06-15T10:43:13.684" v="1882"/>
          <ac:grpSpMkLst>
            <pc:docMk/>
            <pc:sldMk cId="1575423069" sldId="275"/>
            <ac:grpSpMk id="83" creationId="{BEDA378B-6883-F53F-AAE9-56E7F1601604}"/>
          </ac:grpSpMkLst>
        </pc:grpChg>
        <pc:grpChg chg="add mod">
          <ac:chgData name="Álvaro Manuel Aparicio Morales" userId="97769703-a168-48fa-ab34-24c2a8acbe90" providerId="ADAL" clId="{D797E9AC-300E-451C-A358-20E82EE7271C}" dt="2024-06-15T10:56:46.918" v="2042" actId="1076"/>
          <ac:grpSpMkLst>
            <pc:docMk/>
            <pc:sldMk cId="1575423069" sldId="275"/>
            <ac:grpSpMk id="96" creationId="{6BE3B8B1-8D17-3B9A-564E-565B5BBD52D8}"/>
          </ac:grpSpMkLst>
        </pc:grpChg>
        <pc:grpChg chg="mod">
          <ac:chgData name="Álvaro Manuel Aparicio Morales" userId="97769703-a168-48fa-ab34-24c2a8acbe90" providerId="ADAL" clId="{D797E9AC-300E-451C-A358-20E82EE7271C}" dt="2024-06-15T10:56:28.294" v="2036"/>
          <ac:grpSpMkLst>
            <pc:docMk/>
            <pc:sldMk cId="1575423069" sldId="275"/>
            <ac:grpSpMk id="97" creationId="{0F55E78D-D4D8-5DE1-F8D6-B894610BF0F0}"/>
          </ac:grpSpMkLst>
        </pc:grpChg>
        <pc:grpChg chg="add mod">
          <ac:chgData name="Álvaro Manuel Aparicio Morales" userId="97769703-a168-48fa-ab34-24c2a8acbe90" providerId="ADAL" clId="{D797E9AC-300E-451C-A358-20E82EE7271C}" dt="2024-06-15T11:12:44.384" v="2252" actId="1076"/>
          <ac:grpSpMkLst>
            <pc:docMk/>
            <pc:sldMk cId="1575423069" sldId="275"/>
            <ac:grpSpMk id="104" creationId="{8D323127-EB07-C469-2771-7D4BDD12B945}"/>
          </ac:grpSpMkLst>
        </pc:grpChg>
        <pc:grpChg chg="add del mod">
          <ac:chgData name="Álvaro Manuel Aparicio Morales" userId="97769703-a168-48fa-ab34-24c2a8acbe90" providerId="ADAL" clId="{D797E9AC-300E-451C-A358-20E82EE7271C}" dt="2024-06-15T11:04:44.862" v="2113" actId="165"/>
          <ac:grpSpMkLst>
            <pc:docMk/>
            <pc:sldMk cId="1575423069" sldId="275"/>
            <ac:grpSpMk id="105" creationId="{925E59C6-DAEF-D7ED-0A81-AAD9CCA041C8}"/>
          </ac:grpSpMkLst>
        </pc:grpChg>
        <pc:grpChg chg="add mod">
          <ac:chgData name="Álvaro Manuel Aparicio Morales" userId="97769703-a168-48fa-ab34-24c2a8acbe90" providerId="ADAL" clId="{D797E9AC-300E-451C-A358-20E82EE7271C}" dt="2024-06-15T11:07:57.430" v="2176" actId="164"/>
          <ac:grpSpMkLst>
            <pc:docMk/>
            <pc:sldMk cId="1575423069" sldId="275"/>
            <ac:grpSpMk id="110" creationId="{5FDF5325-FF90-E029-3A65-632EDC16FE0A}"/>
          </ac:grpSpMkLst>
        </pc:grpChg>
        <pc:grpChg chg="add mod ord">
          <ac:chgData name="Álvaro Manuel Aparicio Morales" userId="97769703-a168-48fa-ab34-24c2a8acbe90" providerId="ADAL" clId="{D797E9AC-300E-451C-A358-20E82EE7271C}" dt="2024-06-15T11:12:34.124" v="2251" actId="164"/>
          <ac:grpSpMkLst>
            <pc:docMk/>
            <pc:sldMk cId="1575423069" sldId="275"/>
            <ac:grpSpMk id="115" creationId="{426D4A5F-CB49-C2D4-626F-F399AEAA5592}"/>
          </ac:grpSpMkLst>
        </pc:grpChg>
        <pc:grpChg chg="add del mod">
          <ac:chgData name="Álvaro Manuel Aparicio Morales" userId="97769703-a168-48fa-ab34-24c2a8acbe90" providerId="ADAL" clId="{D797E9AC-300E-451C-A358-20E82EE7271C}" dt="2024-06-15T11:11:40.462" v="2240" actId="478"/>
          <ac:grpSpMkLst>
            <pc:docMk/>
            <pc:sldMk cId="1575423069" sldId="275"/>
            <ac:grpSpMk id="116" creationId="{217127F7-E6E8-3E75-EF65-E0CE7A90F18E}"/>
          </ac:grpSpMkLst>
        </pc:grpChg>
        <pc:grpChg chg="add mod">
          <ac:chgData name="Álvaro Manuel Aparicio Morales" userId="97769703-a168-48fa-ab34-24c2a8acbe90" providerId="ADAL" clId="{D797E9AC-300E-451C-A358-20E82EE7271C}" dt="2024-06-15T11:12:34.124" v="2251" actId="164"/>
          <ac:grpSpMkLst>
            <pc:docMk/>
            <pc:sldMk cId="1575423069" sldId="275"/>
            <ac:grpSpMk id="119" creationId="{65E2B687-B6DD-19D6-D814-C2644C0DE757}"/>
          </ac:grpSpMkLst>
        </pc:grpChg>
        <pc:picChg chg="add">
          <ac:chgData name="Álvaro Manuel Aparicio Morales" userId="97769703-a168-48fa-ab34-24c2a8acbe90" providerId="ADAL" clId="{D797E9AC-300E-451C-A358-20E82EE7271C}" dt="2024-06-15T10:30:45.371" v="1720"/>
          <ac:picMkLst>
            <pc:docMk/>
            <pc:sldMk cId="1575423069" sldId="275"/>
            <ac:picMk id="63" creationId="{6D990B25-EE69-343D-CCD4-7036D699397F}"/>
          </ac:picMkLst>
        </pc:picChg>
        <pc:picChg chg="add mod">
          <ac:chgData name="Álvaro Manuel Aparicio Morales" userId="97769703-a168-48fa-ab34-24c2a8acbe90" providerId="ADAL" clId="{D797E9AC-300E-451C-A358-20E82EE7271C}" dt="2024-06-15T10:49:10.579" v="1997" actId="1076"/>
          <ac:picMkLst>
            <pc:docMk/>
            <pc:sldMk cId="1575423069" sldId="275"/>
            <ac:picMk id="94" creationId="{1512B186-0DB8-A450-8FFD-BA9FE97C64E9}"/>
          </ac:picMkLst>
        </pc:picChg>
        <pc:picChg chg="add mod">
          <ac:chgData name="Álvaro Manuel Aparicio Morales" userId="97769703-a168-48fa-ab34-24c2a8acbe90" providerId="ADAL" clId="{D797E9AC-300E-451C-A358-20E82EE7271C}" dt="2024-06-15T11:11:31.643" v="2237" actId="1035"/>
          <ac:picMkLst>
            <pc:docMk/>
            <pc:sldMk cId="1575423069" sldId="275"/>
            <ac:picMk id="103" creationId="{C60D1B5E-85A0-E91D-D0B4-84AB7497462D}"/>
          </ac:picMkLst>
        </pc:picChg>
        <pc:picChg chg="add del mod topLvl">
          <ac:chgData name="Álvaro Manuel Aparicio Morales" userId="97769703-a168-48fa-ab34-24c2a8acbe90" providerId="ADAL" clId="{D797E9AC-300E-451C-A358-20E82EE7271C}" dt="2024-06-15T11:04:53.511" v="2115" actId="478"/>
          <ac:picMkLst>
            <pc:docMk/>
            <pc:sldMk cId="1575423069" sldId="275"/>
            <ac:picMk id="107" creationId="{38866A6B-A301-A592-9CF0-B0EEA6A2DA10}"/>
          </ac:picMkLst>
        </pc:picChg>
        <pc:picChg chg="add mod">
          <ac:chgData name="Álvaro Manuel Aparicio Morales" userId="97769703-a168-48fa-ab34-24c2a8acbe90" providerId="ADAL" clId="{D797E9AC-300E-451C-A358-20E82EE7271C}" dt="2024-06-15T11:08:07.190" v="2200" actId="1035"/>
          <ac:picMkLst>
            <pc:docMk/>
            <pc:sldMk cId="1575423069" sldId="275"/>
            <ac:picMk id="109" creationId="{84053E76-CBBE-E192-C7FC-513CF8021431}"/>
          </ac:picMkLst>
        </pc:picChg>
        <pc:picChg chg="add mod">
          <ac:chgData name="Álvaro Manuel Aparicio Morales" userId="97769703-a168-48fa-ab34-24c2a8acbe90" providerId="ADAL" clId="{D797E9AC-300E-451C-A358-20E82EE7271C}" dt="2024-06-15T11:11:14.638" v="2229" actId="164"/>
          <ac:picMkLst>
            <pc:docMk/>
            <pc:sldMk cId="1575423069" sldId="275"/>
            <ac:picMk id="112" creationId="{FB3716D9-CBBB-37A2-A88B-1484615D6E16}"/>
          </ac:picMkLst>
        </pc:picChg>
        <pc:picChg chg="add mod">
          <ac:chgData name="Álvaro Manuel Aparicio Morales" userId="97769703-a168-48fa-ab34-24c2a8acbe90" providerId="ADAL" clId="{D797E9AC-300E-451C-A358-20E82EE7271C}" dt="2024-06-15T11:11:14.638" v="2229" actId="164"/>
          <ac:picMkLst>
            <pc:docMk/>
            <pc:sldMk cId="1575423069" sldId="275"/>
            <ac:picMk id="114" creationId="{785447CD-F5C3-8018-0E87-24D56C162453}"/>
          </ac:picMkLst>
        </pc:picChg>
        <pc:picChg chg="del mod topLvl">
          <ac:chgData name="Álvaro Manuel Aparicio Morales" userId="97769703-a168-48fa-ab34-24c2a8acbe90" providerId="ADAL" clId="{D797E9AC-300E-451C-A358-20E82EE7271C}" dt="2024-06-15T11:11:40.462" v="2240" actId="478"/>
          <ac:picMkLst>
            <pc:docMk/>
            <pc:sldMk cId="1575423069" sldId="275"/>
            <ac:picMk id="118" creationId="{CB3DC461-CADF-21D6-13B7-56CFFA87D81E}"/>
          </ac:picMkLst>
        </pc:picChg>
      </pc:sldChg>
      <pc:sldChg chg="addSp delSp modSp new mod setBg delDesignElem">
        <pc:chgData name="Álvaro Manuel Aparicio Morales" userId="97769703-a168-48fa-ab34-24c2a8acbe90" providerId="ADAL" clId="{D797E9AC-300E-451C-A358-20E82EE7271C}" dt="2024-06-15T20:13:48.866" v="2984" actId="20577"/>
        <pc:sldMkLst>
          <pc:docMk/>
          <pc:sldMk cId="1536090120" sldId="276"/>
        </pc:sldMkLst>
        <pc:spChg chg="mod">
          <ac:chgData name="Álvaro Manuel Aparicio Morales" userId="97769703-a168-48fa-ab34-24c2a8acbe90" providerId="ADAL" clId="{D797E9AC-300E-451C-A358-20E82EE7271C}" dt="2024-06-15T20:12:25.779" v="2976" actId="2711"/>
          <ac:spMkLst>
            <pc:docMk/>
            <pc:sldMk cId="1536090120" sldId="276"/>
            <ac:spMk id="2" creationId="{69791852-C020-9781-9A4B-42C6D95BD107}"/>
          </ac:spMkLst>
        </pc:spChg>
        <pc:spChg chg="add del mod">
          <ac:chgData name="Álvaro Manuel Aparicio Morales" userId="97769703-a168-48fa-ab34-24c2a8acbe90" providerId="ADAL" clId="{D797E9AC-300E-451C-A358-20E82EE7271C}" dt="2024-06-15T20:10:37.315" v="2958" actId="26606"/>
          <ac:spMkLst>
            <pc:docMk/>
            <pc:sldMk cId="1536090120" sldId="276"/>
            <ac:spMk id="3" creationId="{3EA952BA-29D2-354A-96DC-7B8B67DA40FD}"/>
          </ac:spMkLst>
        </pc:spChg>
        <pc:spChg chg="add mod">
          <ac:chgData name="Álvaro Manuel Aparicio Morales" userId="97769703-a168-48fa-ab34-24c2a8acbe90" providerId="ADAL" clId="{D797E9AC-300E-451C-A358-20E82EE7271C}" dt="2024-06-15T11:18:36.882" v="2447" actId="164"/>
          <ac:spMkLst>
            <pc:docMk/>
            <pc:sldMk cId="1536090120" sldId="276"/>
            <ac:spMk id="4" creationId="{CF4E045C-E7D3-3029-38BF-B5D490E11E0E}"/>
          </ac:spMkLst>
        </pc:spChg>
        <pc:spChg chg="add del">
          <ac:chgData name="Álvaro Manuel Aparicio Morales" userId="97769703-a168-48fa-ab34-24c2a8acbe90" providerId="ADAL" clId="{D797E9AC-300E-451C-A358-20E82EE7271C}" dt="2024-06-15T11:18:13.606" v="2445" actId="26606"/>
          <ac:spMkLst>
            <pc:docMk/>
            <pc:sldMk cId="1536090120" sldId="276"/>
            <ac:spMk id="8" creationId="{87BF42CA-AD55-48B4-8949-C4DCA60A6AEE}"/>
          </ac:spMkLst>
        </pc:spChg>
        <pc:spChg chg="add del">
          <ac:chgData name="Álvaro Manuel Aparicio Morales" userId="97769703-a168-48fa-ab34-24c2a8acbe90" providerId="ADAL" clId="{D797E9AC-300E-451C-A358-20E82EE7271C}" dt="2024-06-15T11:18:13.606" v="2445" actId="26606"/>
          <ac:spMkLst>
            <pc:docMk/>
            <pc:sldMk cId="1536090120" sldId="276"/>
            <ac:spMk id="10" creationId="{66AE1D3D-3106-4CB2-AA7C-0C1642AC0F2E}"/>
          </ac:spMkLst>
        </pc:spChg>
        <pc:spChg chg="add del">
          <ac:chgData name="Álvaro Manuel Aparicio Morales" userId="97769703-a168-48fa-ab34-24c2a8acbe90" providerId="ADAL" clId="{D797E9AC-300E-451C-A358-20E82EE7271C}" dt="2024-06-15T11:18:13.595" v="2444" actId="26606"/>
          <ac:spMkLst>
            <pc:docMk/>
            <pc:sldMk cId="1536090120" sldId="276"/>
            <ac:spMk id="22" creationId="{43C823D3-D619-407C-89E0-C6F6B1E7A42A}"/>
          </ac:spMkLst>
        </pc:spChg>
        <pc:spChg chg="add del">
          <ac:chgData name="Álvaro Manuel Aparicio Morales" userId="97769703-a168-48fa-ab34-24c2a8acbe90" providerId="ADAL" clId="{D797E9AC-300E-451C-A358-20E82EE7271C}" dt="2024-06-15T11:18:13.595" v="2444" actId="26606"/>
          <ac:spMkLst>
            <pc:docMk/>
            <pc:sldMk cId="1536090120" sldId="276"/>
            <ac:spMk id="24" creationId="{047F8E3E-2FFA-4A0F-B3C7-E57ADDCFB415}"/>
          </ac:spMkLst>
        </pc:spChg>
        <pc:spChg chg="add del">
          <ac:chgData name="Álvaro Manuel Aparicio Morales" userId="97769703-a168-48fa-ab34-24c2a8acbe90" providerId="ADAL" clId="{D797E9AC-300E-451C-A358-20E82EE7271C}" dt="2024-06-15T20:10:37.315" v="2958" actId="26606"/>
          <ac:spMkLst>
            <pc:docMk/>
            <pc:sldMk cId="1536090120" sldId="276"/>
            <ac:spMk id="38" creationId="{889C5E17-24D0-4696-A3C5-A2261FB455FA}"/>
          </ac:spMkLst>
        </pc:spChg>
        <pc:spChg chg="add del">
          <ac:chgData name="Álvaro Manuel Aparicio Morales" userId="97769703-a168-48fa-ab34-24c2a8acbe90" providerId="ADAL" clId="{D797E9AC-300E-451C-A358-20E82EE7271C}" dt="2024-06-15T20:10:37.315" v="2958" actId="26606"/>
          <ac:spMkLst>
            <pc:docMk/>
            <pc:sldMk cId="1536090120" sldId="276"/>
            <ac:spMk id="39" creationId="{6929B58F-2358-44CC-ACE5-EF1BD3C6C824}"/>
          </ac:spMkLst>
        </pc:spChg>
        <pc:spChg chg="add del">
          <ac:chgData name="Álvaro Manuel Aparicio Morales" userId="97769703-a168-48fa-ab34-24c2a8acbe90" providerId="ADAL" clId="{D797E9AC-300E-451C-A358-20E82EE7271C}" dt="2024-06-15T20:10:25.335" v="2951" actId="26606"/>
          <ac:spMkLst>
            <pc:docMk/>
            <pc:sldMk cId="1536090120" sldId="276"/>
            <ac:spMk id="48" creationId="{EEBFA4C8-C301-60A7-C96E-E85360F5DFB4}"/>
          </ac:spMkLst>
        </pc:spChg>
        <pc:spChg chg="add del">
          <ac:chgData name="Álvaro Manuel Aparicio Morales" userId="97769703-a168-48fa-ab34-24c2a8acbe90" providerId="ADAL" clId="{D797E9AC-300E-451C-A358-20E82EE7271C}" dt="2024-06-15T20:10:22.819" v="2949" actId="26606"/>
          <ac:spMkLst>
            <pc:docMk/>
            <pc:sldMk cId="1536090120" sldId="276"/>
            <ac:spMk id="49" creationId="{2659FDB4-FCBE-4A89-B46D-43D4FA54464D}"/>
          </ac:spMkLst>
        </pc:spChg>
        <pc:spChg chg="add del">
          <ac:chgData name="Álvaro Manuel Aparicio Morales" userId="97769703-a168-48fa-ab34-24c2a8acbe90" providerId="ADAL" clId="{D797E9AC-300E-451C-A358-20E82EE7271C}" dt="2024-06-15T20:10:26.765" v="2953" actId="26606"/>
          <ac:spMkLst>
            <pc:docMk/>
            <pc:sldMk cId="1536090120" sldId="276"/>
            <ac:spMk id="50" creationId="{DAAE4CDD-124C-4DCF-9584-B6033B545DD5}"/>
          </ac:spMkLst>
        </pc:spChg>
        <pc:spChg chg="add del">
          <ac:chgData name="Álvaro Manuel Aparicio Morales" userId="97769703-a168-48fa-ab34-24c2a8acbe90" providerId="ADAL" clId="{D797E9AC-300E-451C-A358-20E82EE7271C}" dt="2024-06-15T20:10:26.765" v="2953" actId="26606"/>
          <ac:spMkLst>
            <pc:docMk/>
            <pc:sldMk cId="1536090120" sldId="276"/>
            <ac:spMk id="52" creationId="{081E4A58-353D-44AE-B2FC-2A74E2E400F7}"/>
          </ac:spMkLst>
        </pc:spChg>
        <pc:spChg chg="add del">
          <ac:chgData name="Álvaro Manuel Aparicio Morales" userId="97769703-a168-48fa-ab34-24c2a8acbe90" providerId="ADAL" clId="{D797E9AC-300E-451C-A358-20E82EE7271C}" dt="2024-06-15T20:10:25.335" v="2951" actId="26606"/>
          <ac:spMkLst>
            <pc:docMk/>
            <pc:sldMk cId="1536090120" sldId="276"/>
            <ac:spMk id="53" creationId="{3EA952BA-29D2-354A-96DC-7B8B67DA40FD}"/>
          </ac:spMkLst>
        </pc:spChg>
        <pc:spChg chg="add del">
          <ac:chgData name="Álvaro Manuel Aparicio Morales" userId="97769703-a168-48fa-ab34-24c2a8acbe90" providerId="ADAL" clId="{D797E9AC-300E-451C-A358-20E82EE7271C}" dt="2024-06-15T20:10:26.765" v="2953" actId="26606"/>
          <ac:spMkLst>
            <pc:docMk/>
            <pc:sldMk cId="1536090120" sldId="276"/>
            <ac:spMk id="55" creationId="{907EF6B7-1338-4443-8C46-6A318D952DFD}"/>
          </ac:spMkLst>
        </pc:spChg>
        <pc:spChg chg="add del">
          <ac:chgData name="Álvaro Manuel Aparicio Morales" userId="97769703-a168-48fa-ab34-24c2a8acbe90" providerId="ADAL" clId="{D797E9AC-300E-451C-A358-20E82EE7271C}" dt="2024-06-15T20:10:26.765" v="2953" actId="26606"/>
          <ac:spMkLst>
            <pc:docMk/>
            <pc:sldMk cId="1536090120" sldId="276"/>
            <ac:spMk id="56" creationId="{3EA952BA-29D2-354A-96DC-7B8B67DA40FD}"/>
          </ac:spMkLst>
        </pc:spChg>
        <pc:spChg chg="add del">
          <ac:chgData name="Álvaro Manuel Aparicio Morales" userId="97769703-a168-48fa-ab34-24c2a8acbe90" providerId="ADAL" clId="{D797E9AC-300E-451C-A358-20E82EE7271C}" dt="2024-06-15T20:10:35.013" v="2955" actId="26606"/>
          <ac:spMkLst>
            <pc:docMk/>
            <pc:sldMk cId="1536090120" sldId="276"/>
            <ac:spMk id="58" creationId="{7517A47C-B2E5-4B79-8061-D74B1311AF6E}"/>
          </ac:spMkLst>
        </pc:spChg>
        <pc:spChg chg="add del">
          <ac:chgData name="Álvaro Manuel Aparicio Morales" userId="97769703-a168-48fa-ab34-24c2a8acbe90" providerId="ADAL" clId="{D797E9AC-300E-451C-A358-20E82EE7271C}" dt="2024-06-15T20:10:35.013" v="2955" actId="26606"/>
          <ac:spMkLst>
            <pc:docMk/>
            <pc:sldMk cId="1536090120" sldId="276"/>
            <ac:spMk id="59" creationId="{C505E780-2083-4CB5-A42A-5E0E2908ECC3}"/>
          </ac:spMkLst>
        </pc:spChg>
        <pc:spChg chg="add del">
          <ac:chgData name="Álvaro Manuel Aparicio Morales" userId="97769703-a168-48fa-ab34-24c2a8acbe90" providerId="ADAL" clId="{D797E9AC-300E-451C-A358-20E82EE7271C}" dt="2024-06-15T20:10:35.013" v="2955" actId="26606"/>
          <ac:spMkLst>
            <pc:docMk/>
            <pc:sldMk cId="1536090120" sldId="276"/>
            <ac:spMk id="60" creationId="{D2C0AE1C-0118-41AE-8A10-7CDCBF10E96F}"/>
          </ac:spMkLst>
        </pc:spChg>
        <pc:spChg chg="add del">
          <ac:chgData name="Álvaro Manuel Aparicio Morales" userId="97769703-a168-48fa-ab34-24c2a8acbe90" providerId="ADAL" clId="{D797E9AC-300E-451C-A358-20E82EE7271C}" dt="2024-06-15T20:10:35.013" v="2955" actId="26606"/>
          <ac:spMkLst>
            <pc:docMk/>
            <pc:sldMk cId="1536090120" sldId="276"/>
            <ac:spMk id="61" creationId="{463EEC44-1BA3-44ED-81FC-A644B04B2A44}"/>
          </ac:spMkLst>
        </pc:spChg>
        <pc:spChg chg="add del">
          <ac:chgData name="Álvaro Manuel Aparicio Morales" userId="97769703-a168-48fa-ab34-24c2a8acbe90" providerId="ADAL" clId="{D797E9AC-300E-451C-A358-20E82EE7271C}" dt="2024-06-15T20:10:37.296" v="2957" actId="26606"/>
          <ac:spMkLst>
            <pc:docMk/>
            <pc:sldMk cId="1536090120" sldId="276"/>
            <ac:spMk id="64" creationId="{777A147A-9ED8-46B4-8660-1B3C2AA880B5}"/>
          </ac:spMkLst>
        </pc:spChg>
        <pc:spChg chg="add del">
          <ac:chgData name="Álvaro Manuel Aparicio Morales" userId="97769703-a168-48fa-ab34-24c2a8acbe90" providerId="ADAL" clId="{D797E9AC-300E-451C-A358-20E82EE7271C}" dt="2024-06-15T20:10:37.296" v="2957" actId="26606"/>
          <ac:spMkLst>
            <pc:docMk/>
            <pc:sldMk cId="1536090120" sldId="276"/>
            <ac:spMk id="65" creationId="{5D6C15A0-C087-4593-8414-2B4EC1CDC3DE}"/>
          </ac:spMkLst>
        </pc:spChg>
        <pc:spChg chg="add del">
          <ac:chgData name="Álvaro Manuel Aparicio Morales" userId="97769703-a168-48fa-ab34-24c2a8acbe90" providerId="ADAL" clId="{D797E9AC-300E-451C-A358-20E82EE7271C}" dt="2024-06-15T20:10:37.296" v="2957" actId="26606"/>
          <ac:spMkLst>
            <pc:docMk/>
            <pc:sldMk cId="1536090120" sldId="276"/>
            <ac:spMk id="66" creationId="{3EA952BA-29D2-354A-96DC-7B8B67DA40FD}"/>
          </ac:spMkLst>
        </pc:spChg>
        <pc:spChg chg="add del">
          <ac:chgData name="Álvaro Manuel Aparicio Morales" userId="97769703-a168-48fa-ab34-24c2a8acbe90" providerId="ADAL" clId="{D797E9AC-300E-451C-A358-20E82EE7271C}" dt="2024-06-15T20:11:47.258" v="2973" actId="26606"/>
          <ac:spMkLst>
            <pc:docMk/>
            <pc:sldMk cId="1536090120" sldId="276"/>
            <ac:spMk id="68" creationId="{2659FDB4-FCBE-4A89-B46D-43D4FA54464D}"/>
          </ac:spMkLst>
        </pc:spChg>
        <pc:spChg chg="add del">
          <ac:chgData name="Álvaro Manuel Aparicio Morales" userId="97769703-a168-48fa-ab34-24c2a8acbe90" providerId="ADAL" clId="{D797E9AC-300E-451C-A358-20E82EE7271C}" dt="2024-06-15T20:11:44.147" v="2970" actId="26606"/>
          <ac:spMkLst>
            <pc:docMk/>
            <pc:sldMk cId="1536090120" sldId="276"/>
            <ac:spMk id="75" creationId="{BACC6370-2D7E-4714-9D71-7542949D7D5D}"/>
          </ac:spMkLst>
        </pc:spChg>
        <pc:spChg chg="add del">
          <ac:chgData name="Álvaro Manuel Aparicio Morales" userId="97769703-a168-48fa-ab34-24c2a8acbe90" providerId="ADAL" clId="{D797E9AC-300E-451C-A358-20E82EE7271C}" dt="2024-06-15T20:11:47.231" v="2972" actId="26606"/>
          <ac:spMkLst>
            <pc:docMk/>
            <pc:sldMk cId="1536090120" sldId="276"/>
            <ac:spMk id="76" creationId="{257363FD-7E77-4145-9483-331A807ADF0E}"/>
          </ac:spMkLst>
        </pc:spChg>
        <pc:spChg chg="add del">
          <ac:chgData name="Álvaro Manuel Aparicio Morales" userId="97769703-a168-48fa-ab34-24c2a8acbe90" providerId="ADAL" clId="{D797E9AC-300E-451C-A358-20E82EE7271C}" dt="2024-06-15T20:11:44.147" v="2970" actId="26606"/>
          <ac:spMkLst>
            <pc:docMk/>
            <pc:sldMk cId="1536090120" sldId="276"/>
            <ac:spMk id="77" creationId="{F68B3F68-107C-434F-AA38-110D5EA91B85}"/>
          </ac:spMkLst>
        </pc:spChg>
        <pc:spChg chg="add del">
          <ac:chgData name="Álvaro Manuel Aparicio Morales" userId="97769703-a168-48fa-ab34-24c2a8acbe90" providerId="ADAL" clId="{D797E9AC-300E-451C-A358-20E82EE7271C}" dt="2024-06-15T20:12:13.093" v="2975" actId="26606"/>
          <ac:spMkLst>
            <pc:docMk/>
            <pc:sldMk cId="1536090120" sldId="276"/>
            <ac:spMk id="78" creationId="{2659FDB4-FCBE-4A89-B46D-43D4FA54464D}"/>
          </ac:spMkLst>
        </pc:spChg>
        <pc:spChg chg="add del">
          <ac:chgData name="Álvaro Manuel Aparicio Morales" userId="97769703-a168-48fa-ab34-24c2a8acbe90" providerId="ADAL" clId="{D797E9AC-300E-451C-A358-20E82EE7271C}" dt="2024-06-15T20:11:44.147" v="2970" actId="26606"/>
          <ac:spMkLst>
            <pc:docMk/>
            <pc:sldMk cId="1536090120" sldId="276"/>
            <ac:spMk id="79" creationId="{AAD0DBB9-1A4B-4391-81D4-CB19F9AB918A}"/>
          </ac:spMkLst>
        </pc:spChg>
        <pc:spChg chg="add del">
          <ac:chgData name="Álvaro Manuel Aparicio Morales" userId="97769703-a168-48fa-ab34-24c2a8acbe90" providerId="ADAL" clId="{D797E9AC-300E-451C-A358-20E82EE7271C}" dt="2024-06-15T20:11:44.147" v="2970" actId="26606"/>
          <ac:spMkLst>
            <pc:docMk/>
            <pc:sldMk cId="1536090120" sldId="276"/>
            <ac:spMk id="81" creationId="{063BBA22-50EA-4C4D-BE05-F1CE4E63AA56}"/>
          </ac:spMkLst>
        </pc:spChg>
        <pc:spChg chg="add">
          <ac:chgData name="Álvaro Manuel Aparicio Morales" userId="97769703-a168-48fa-ab34-24c2a8acbe90" providerId="ADAL" clId="{D797E9AC-300E-451C-A358-20E82EE7271C}" dt="2024-06-15T20:12:13.093" v="2975" actId="26606"/>
          <ac:spMkLst>
            <pc:docMk/>
            <pc:sldMk cId="1536090120" sldId="276"/>
            <ac:spMk id="85" creationId="{955A2079-FA98-4876-80F0-72364A7D2EA4}"/>
          </ac:spMkLst>
        </pc:spChg>
        <pc:grpChg chg="add mod">
          <ac:chgData name="Álvaro Manuel Aparicio Morales" userId="97769703-a168-48fa-ab34-24c2a8acbe90" providerId="ADAL" clId="{D797E9AC-300E-451C-A358-20E82EE7271C}" dt="2024-06-15T11:18:36.882" v="2447" actId="164"/>
          <ac:grpSpMkLst>
            <pc:docMk/>
            <pc:sldMk cId="1536090120" sldId="276"/>
            <ac:grpSpMk id="6" creationId="{6CC32D48-07F1-9F50-26A6-15CBF69521E6}"/>
          </ac:grpSpMkLst>
        </pc:grpChg>
        <pc:grpChg chg="add del">
          <ac:chgData name="Álvaro Manuel Aparicio Morales" userId="97769703-a168-48fa-ab34-24c2a8acbe90" providerId="ADAL" clId="{D797E9AC-300E-451C-A358-20E82EE7271C}" dt="2024-06-15T11:18:13.606" v="2445" actId="26606"/>
          <ac:grpSpMkLst>
            <pc:docMk/>
            <pc:sldMk cId="1536090120" sldId="276"/>
            <ac:grpSpMk id="12" creationId="{0A31B6AF-B711-4CDB-8C2B-16E963DDC4C5}"/>
          </ac:grpSpMkLst>
        </pc:grpChg>
        <pc:grpChg chg="add del">
          <ac:chgData name="Álvaro Manuel Aparicio Morales" userId="97769703-a168-48fa-ab34-24c2a8acbe90" providerId="ADAL" clId="{D797E9AC-300E-451C-A358-20E82EE7271C}" dt="2024-06-15T11:18:13.595" v="2444" actId="26606"/>
          <ac:grpSpMkLst>
            <pc:docMk/>
            <pc:sldMk cId="1536090120" sldId="276"/>
            <ac:grpSpMk id="26" creationId="{33D939F1-7ABE-4D0E-946A-43F37F556AFD}"/>
          </ac:grpSpMkLst>
        </pc:grpChg>
        <pc:grpChg chg="add del">
          <ac:chgData name="Álvaro Manuel Aparicio Morales" userId="97769703-a168-48fa-ab34-24c2a8acbe90" providerId="ADAL" clId="{D797E9AC-300E-451C-A358-20E82EE7271C}" dt="2024-06-15T11:18:13.595" v="2444" actId="26606"/>
          <ac:grpSpMkLst>
            <pc:docMk/>
            <pc:sldMk cId="1536090120" sldId="276"/>
            <ac:grpSpMk id="32" creationId="{9DB3963A-4187-4A72-9DA4-CA6BADE22931}"/>
          </ac:grpSpMkLst>
        </pc:grpChg>
        <pc:grpChg chg="add del">
          <ac:chgData name="Álvaro Manuel Aparicio Morales" userId="97769703-a168-48fa-ab34-24c2a8acbe90" providerId="ADAL" clId="{D797E9AC-300E-451C-A358-20E82EE7271C}" dt="2024-06-15T20:10:37.315" v="2958" actId="26606"/>
          <ac:grpSpMkLst>
            <pc:docMk/>
            <pc:sldMk cId="1536090120" sldId="276"/>
            <ac:grpSpMk id="40" creationId="{09DA5303-A1AF-4830-806C-51FCD96188B7}"/>
          </ac:grpSpMkLst>
        </pc:grpChg>
        <pc:graphicFrameChg chg="add del">
          <ac:chgData name="Álvaro Manuel Aparicio Morales" userId="97769703-a168-48fa-ab34-24c2a8acbe90" providerId="ADAL" clId="{D797E9AC-300E-451C-A358-20E82EE7271C}" dt="2024-06-15T20:10:22.819" v="2949" actId="26606"/>
          <ac:graphicFrameMkLst>
            <pc:docMk/>
            <pc:sldMk cId="1536090120" sldId="276"/>
            <ac:graphicFrameMk id="45" creationId="{8926D9D7-26AD-A1A5-1DB0-9E035E6EAA4A}"/>
          </ac:graphicFrameMkLst>
        </pc:graphicFrameChg>
        <pc:graphicFrameChg chg="add del">
          <ac:chgData name="Álvaro Manuel Aparicio Morales" userId="97769703-a168-48fa-ab34-24c2a8acbe90" providerId="ADAL" clId="{D797E9AC-300E-451C-A358-20E82EE7271C}" dt="2024-06-15T20:10:35.013" v="2955" actId="26606"/>
          <ac:graphicFrameMkLst>
            <pc:docMk/>
            <pc:sldMk cId="1536090120" sldId="276"/>
            <ac:graphicFrameMk id="62" creationId="{C9B28C68-DD04-7BB1-D9B8-FBD3054AAABD}"/>
          </ac:graphicFrameMkLst>
        </pc:graphicFrameChg>
        <pc:graphicFrameChg chg="add mod modGraphic">
          <ac:chgData name="Álvaro Manuel Aparicio Morales" userId="97769703-a168-48fa-ab34-24c2a8acbe90" providerId="ADAL" clId="{D797E9AC-300E-451C-A358-20E82EE7271C}" dt="2024-06-15T20:13:48.866" v="2984" actId="20577"/>
          <ac:graphicFrameMkLst>
            <pc:docMk/>
            <pc:sldMk cId="1536090120" sldId="276"/>
            <ac:graphicFrameMk id="70" creationId="{8926D9D7-26AD-A1A5-1DB0-9E035E6EAA4A}"/>
          </ac:graphicFrameMkLst>
        </pc:graphicFrameChg>
        <pc:picChg chg="add mod">
          <ac:chgData name="Álvaro Manuel Aparicio Morales" userId="97769703-a168-48fa-ab34-24c2a8acbe90" providerId="ADAL" clId="{D797E9AC-300E-451C-A358-20E82EE7271C}" dt="2024-06-15T11:18:36.882" v="2447" actId="164"/>
          <ac:picMkLst>
            <pc:docMk/>
            <pc:sldMk cId="1536090120" sldId="276"/>
            <ac:picMk id="5" creationId="{DF8C4F3D-93C8-CF62-B06B-EF489A522246}"/>
          </ac:picMkLst>
        </pc:picChg>
        <pc:picChg chg="add del">
          <ac:chgData name="Álvaro Manuel Aparicio Morales" userId="97769703-a168-48fa-ab34-24c2a8acbe90" providerId="ADAL" clId="{D797E9AC-300E-451C-A358-20E82EE7271C}" dt="2024-06-15T20:11:47.231" v="2972" actId="26606"/>
          <ac:picMkLst>
            <pc:docMk/>
            <pc:sldMk cId="1536090120" sldId="276"/>
            <ac:picMk id="72" creationId="{667DCE31-6EE0-6154-3765-B9A3C9D8C3F7}"/>
          </ac:picMkLst>
        </pc:picChg>
        <pc:cxnChg chg="add del">
          <ac:chgData name="Álvaro Manuel Aparicio Morales" userId="97769703-a168-48fa-ab34-24c2a8acbe90" providerId="ADAL" clId="{D797E9AC-300E-451C-A358-20E82EE7271C}" dt="2024-06-15T20:10:22.819" v="2949" actId="26606"/>
          <ac:cxnSpMkLst>
            <pc:docMk/>
            <pc:sldMk cId="1536090120" sldId="276"/>
            <ac:cxnSpMk id="51" creationId="{C8F51B3F-8331-4E4A-AE96-D47B1006EEAD}"/>
          </ac:cxnSpMkLst>
        </pc:cxnChg>
        <pc:cxnChg chg="add del">
          <ac:chgData name="Álvaro Manuel Aparicio Morales" userId="97769703-a168-48fa-ab34-24c2a8acbe90" providerId="ADAL" clId="{D797E9AC-300E-451C-A358-20E82EE7271C}" dt="2024-06-15T20:11:47.258" v="2973" actId="26606"/>
          <ac:cxnSpMkLst>
            <pc:docMk/>
            <pc:sldMk cId="1536090120" sldId="276"/>
            <ac:cxnSpMk id="69" creationId="{C8F51B3F-8331-4E4A-AE96-D47B1006EEAD}"/>
          </ac:cxnSpMkLst>
        </pc:cxnChg>
        <pc:cxnChg chg="add del">
          <ac:chgData name="Álvaro Manuel Aparicio Morales" userId="97769703-a168-48fa-ab34-24c2a8acbe90" providerId="ADAL" clId="{D797E9AC-300E-451C-A358-20E82EE7271C}" dt="2024-06-15T20:12:13.093" v="2975" actId="26606"/>
          <ac:cxnSpMkLst>
            <pc:docMk/>
            <pc:sldMk cId="1536090120" sldId="276"/>
            <ac:cxnSpMk id="80" creationId="{C8F51B3F-8331-4E4A-AE96-D47B1006EEAD}"/>
          </ac:cxnSpMkLst>
        </pc:cxnChg>
      </pc:sldChg>
      <pc:sldChg chg="addSp delSp modSp add del mod">
        <pc:chgData name="Álvaro Manuel Aparicio Morales" userId="97769703-a168-48fa-ab34-24c2a8acbe90" providerId="ADAL" clId="{D797E9AC-300E-451C-A358-20E82EE7271C}" dt="2024-06-15T10:00:56.910" v="1624" actId="47"/>
        <pc:sldMkLst>
          <pc:docMk/>
          <pc:sldMk cId="3257364682" sldId="276"/>
        </pc:sldMkLst>
        <pc:spChg chg="add mod">
          <ac:chgData name="Álvaro Manuel Aparicio Morales" userId="97769703-a168-48fa-ab34-24c2a8acbe90" providerId="ADAL" clId="{D797E9AC-300E-451C-A358-20E82EE7271C}" dt="2024-06-15T10:00:35.211" v="1622" actId="478"/>
          <ac:spMkLst>
            <pc:docMk/>
            <pc:sldMk cId="3257364682" sldId="276"/>
            <ac:spMk id="4" creationId="{272695BF-68E2-B965-4C5D-4D96140BE332}"/>
          </ac:spMkLst>
        </pc:spChg>
        <pc:spChg chg="add mod">
          <ac:chgData name="Álvaro Manuel Aparicio Morales" userId="97769703-a168-48fa-ab34-24c2a8acbe90" providerId="ADAL" clId="{D797E9AC-300E-451C-A358-20E82EE7271C}" dt="2024-06-15T10:00:37.092" v="1623" actId="478"/>
          <ac:spMkLst>
            <pc:docMk/>
            <pc:sldMk cId="3257364682" sldId="276"/>
            <ac:spMk id="6" creationId="{8EC1E51E-D891-4BC7-940E-7366309140B0}"/>
          </ac:spMkLst>
        </pc:spChg>
        <pc:spChg chg="del">
          <ac:chgData name="Álvaro Manuel Aparicio Morales" userId="97769703-a168-48fa-ab34-24c2a8acbe90" providerId="ADAL" clId="{D797E9AC-300E-451C-A358-20E82EE7271C}" dt="2024-06-15T10:00:35.211" v="1622" actId="478"/>
          <ac:spMkLst>
            <pc:docMk/>
            <pc:sldMk cId="3257364682" sldId="276"/>
            <ac:spMk id="33" creationId="{AA909B2D-3CF0-AE18-5C9D-6C150BE5E884}"/>
          </ac:spMkLst>
        </pc:spChg>
        <pc:spChg chg="del">
          <ac:chgData name="Álvaro Manuel Aparicio Morales" userId="97769703-a168-48fa-ab34-24c2a8acbe90" providerId="ADAL" clId="{D797E9AC-300E-451C-A358-20E82EE7271C}" dt="2024-06-15T10:00:37.092" v="1623" actId="478"/>
          <ac:spMkLst>
            <pc:docMk/>
            <pc:sldMk cId="3257364682" sldId="276"/>
            <ac:spMk id="35" creationId="{4251557F-2376-5F6F-A304-E55622407A3B}"/>
          </ac:spMkLst>
        </pc:spChg>
        <pc:spChg chg="del">
          <ac:chgData name="Álvaro Manuel Aparicio Morales" userId="97769703-a168-48fa-ab34-24c2a8acbe90" providerId="ADAL" clId="{D797E9AC-300E-451C-A358-20E82EE7271C}" dt="2024-06-15T10:00:33.459" v="1621" actId="478"/>
          <ac:spMkLst>
            <pc:docMk/>
            <pc:sldMk cId="3257364682" sldId="276"/>
            <ac:spMk id="37" creationId="{F56DAEA4-8C2F-08C8-7639-699085B3DFA9}"/>
          </ac:spMkLst>
        </pc:spChg>
      </pc:sldChg>
      <pc:sldChg chg="addSp delSp modSp new mod setBg delDesignElem">
        <pc:chgData name="Álvaro Manuel Aparicio Morales" userId="97769703-a168-48fa-ab34-24c2a8acbe90" providerId="ADAL" clId="{D797E9AC-300E-451C-A358-20E82EE7271C}" dt="2024-06-15T20:47:47.548" v="3724" actId="1076"/>
        <pc:sldMkLst>
          <pc:docMk/>
          <pc:sldMk cId="802395197" sldId="277"/>
        </pc:sldMkLst>
        <pc:spChg chg="mod">
          <ac:chgData name="Álvaro Manuel Aparicio Morales" userId="97769703-a168-48fa-ab34-24c2a8acbe90" providerId="ADAL" clId="{D797E9AC-300E-451C-A358-20E82EE7271C}" dt="2024-06-15T20:39:36.494" v="3427" actId="1076"/>
          <ac:spMkLst>
            <pc:docMk/>
            <pc:sldMk cId="802395197" sldId="277"/>
            <ac:spMk id="2" creationId="{8AB4474F-433D-7826-56D4-57E7641D0BC5}"/>
          </ac:spMkLst>
        </pc:spChg>
        <pc:spChg chg="del mod">
          <ac:chgData name="Álvaro Manuel Aparicio Morales" userId="97769703-a168-48fa-ab34-24c2a8acbe90" providerId="ADAL" clId="{D797E9AC-300E-451C-A358-20E82EE7271C}" dt="2024-06-15T11:19:17.705" v="2451" actId="26606"/>
          <ac:spMkLst>
            <pc:docMk/>
            <pc:sldMk cId="802395197" sldId="277"/>
            <ac:spMk id="3" creationId="{31942F4A-4A38-F36B-56EB-1FBAEF29C7AE}"/>
          </ac:spMkLst>
        </pc:spChg>
        <pc:spChg chg="add mod">
          <ac:chgData name="Álvaro Manuel Aparicio Morales" userId="97769703-a168-48fa-ab34-24c2a8acbe90" providerId="ADAL" clId="{D797E9AC-300E-451C-A358-20E82EE7271C}" dt="2024-06-15T11:18:51.993" v="2449"/>
          <ac:spMkLst>
            <pc:docMk/>
            <pc:sldMk cId="802395197" sldId="277"/>
            <ac:spMk id="4" creationId="{9BEC675F-90B1-DA6F-A5B2-DD62DD64579E}"/>
          </ac:spMkLst>
        </pc:spChg>
        <pc:spChg chg="mod">
          <ac:chgData name="Álvaro Manuel Aparicio Morales" userId="97769703-a168-48fa-ab34-24c2a8acbe90" providerId="ADAL" clId="{D797E9AC-300E-451C-A358-20E82EE7271C}" dt="2024-06-15T20:14:04.593" v="2985"/>
          <ac:spMkLst>
            <pc:docMk/>
            <pc:sldMk cId="802395197" sldId="277"/>
            <ac:spMk id="7" creationId="{7E4987C6-6F35-F7C9-B9DB-E7B0F6B2CF52}"/>
          </ac:spMkLst>
        </pc:spChg>
        <pc:spChg chg="add del">
          <ac:chgData name="Álvaro Manuel Aparicio Morales" userId="97769703-a168-48fa-ab34-24c2a8acbe90" providerId="ADAL" clId="{D797E9AC-300E-451C-A358-20E82EE7271C}" dt="2024-06-15T11:18:55.955" v="2450" actId="26606"/>
          <ac:spMkLst>
            <pc:docMk/>
            <pc:sldMk cId="802395197" sldId="277"/>
            <ac:spMk id="8" creationId="{18873D23-2DCF-4B31-A009-95721C06E8E1}"/>
          </ac:spMkLst>
        </pc:spChg>
        <pc:spChg chg="mod">
          <ac:chgData name="Álvaro Manuel Aparicio Morales" userId="97769703-a168-48fa-ab34-24c2a8acbe90" providerId="ADAL" clId="{D797E9AC-300E-451C-A358-20E82EE7271C}" dt="2024-06-15T20:14:04.593" v="2985"/>
          <ac:spMkLst>
            <pc:docMk/>
            <pc:sldMk cId="802395197" sldId="277"/>
            <ac:spMk id="9" creationId="{D09F7F4C-2B76-BB92-88C7-2F00BF2530A7}"/>
          </ac:spMkLst>
        </pc:spChg>
        <pc:spChg chg="add del">
          <ac:chgData name="Álvaro Manuel Aparicio Morales" userId="97769703-a168-48fa-ab34-24c2a8acbe90" providerId="ADAL" clId="{D797E9AC-300E-451C-A358-20E82EE7271C}" dt="2024-06-15T11:18:55.955" v="2450" actId="26606"/>
          <ac:spMkLst>
            <pc:docMk/>
            <pc:sldMk cId="802395197" sldId="277"/>
            <ac:spMk id="10" creationId="{C13EF075-D4EF-4929-ADBC-91B27DA19955}"/>
          </ac:spMkLst>
        </pc:spChg>
        <pc:spChg chg="add del mod">
          <ac:chgData name="Álvaro Manuel Aparicio Morales" userId="97769703-a168-48fa-ab34-24c2a8acbe90" providerId="ADAL" clId="{D797E9AC-300E-451C-A358-20E82EE7271C}" dt="2024-06-15T20:16:44.260" v="3046" actId="1076"/>
          <ac:spMkLst>
            <pc:docMk/>
            <pc:sldMk cId="802395197" sldId="277"/>
            <ac:spMk id="11" creationId="{B754E16B-4391-638B-2F8A-A536971CCBBB}"/>
          </ac:spMkLst>
        </pc:spChg>
        <pc:spChg chg="add del mod">
          <ac:chgData name="Álvaro Manuel Aparicio Morales" userId="97769703-a168-48fa-ab34-24c2a8acbe90" providerId="ADAL" clId="{D797E9AC-300E-451C-A358-20E82EE7271C}" dt="2024-06-15T20:16:43.312" v="3043" actId="1076"/>
          <ac:spMkLst>
            <pc:docMk/>
            <pc:sldMk cId="802395197" sldId="277"/>
            <ac:spMk id="17" creationId="{8081BA72-6C62-0335-F25A-A90D65607BC3}"/>
          </ac:spMkLst>
        </pc:spChg>
        <pc:spChg chg="add mod">
          <ac:chgData name="Álvaro Manuel Aparicio Morales" userId="97769703-a168-48fa-ab34-24c2a8acbe90" providerId="ADAL" clId="{D797E9AC-300E-451C-A358-20E82EE7271C}" dt="2024-06-15T20:16:43.025" v="3041" actId="1076"/>
          <ac:spMkLst>
            <pc:docMk/>
            <pc:sldMk cId="802395197" sldId="277"/>
            <ac:spMk id="18" creationId="{AEF54C0F-5524-E7BB-7B40-F24AD1A1E7BC}"/>
          </ac:spMkLst>
        </pc:spChg>
        <pc:spChg chg="add mod">
          <ac:chgData name="Álvaro Manuel Aparicio Morales" userId="97769703-a168-48fa-ab34-24c2a8acbe90" providerId="ADAL" clId="{D797E9AC-300E-451C-A358-20E82EE7271C}" dt="2024-06-15T20:16:43.025" v="3041" actId="1076"/>
          <ac:spMkLst>
            <pc:docMk/>
            <pc:sldMk cId="802395197" sldId="277"/>
            <ac:spMk id="19" creationId="{1DE135B7-BBF7-1DF1-8118-773E2511434B}"/>
          </ac:spMkLst>
        </pc:spChg>
        <pc:spChg chg="add del mod">
          <ac:chgData name="Álvaro Manuel Aparicio Morales" userId="97769703-a168-48fa-ab34-24c2a8acbe90" providerId="ADAL" clId="{D797E9AC-300E-451C-A358-20E82EE7271C}" dt="2024-06-15T20:16:42.057" v="3036" actId="478"/>
          <ac:spMkLst>
            <pc:docMk/>
            <pc:sldMk cId="802395197" sldId="277"/>
            <ac:spMk id="20" creationId="{1AD2FF90-159D-8ADE-5C4F-ECEB0053AC7F}"/>
          </ac:spMkLst>
        </pc:spChg>
        <pc:spChg chg="add del">
          <ac:chgData name="Álvaro Manuel Aparicio Morales" userId="97769703-a168-48fa-ab34-24c2a8acbe90" providerId="ADAL" clId="{D797E9AC-300E-451C-A358-20E82EE7271C}" dt="2024-06-15T11:19:17.705" v="2451" actId="26606"/>
          <ac:spMkLst>
            <pc:docMk/>
            <pc:sldMk cId="802395197" sldId="277"/>
            <ac:spMk id="21" creationId="{D038248A-211C-4EEC-8401-C761B929FB52}"/>
          </ac:spMkLst>
        </pc:spChg>
        <pc:spChg chg="add mod">
          <ac:chgData name="Álvaro Manuel Aparicio Morales" userId="97769703-a168-48fa-ab34-24c2a8acbe90" providerId="ADAL" clId="{D797E9AC-300E-451C-A358-20E82EE7271C}" dt="2024-06-15T20:16:43.025" v="3041" actId="1076"/>
          <ac:spMkLst>
            <pc:docMk/>
            <pc:sldMk cId="802395197" sldId="277"/>
            <ac:spMk id="22" creationId="{AE21B451-3DB8-9C9E-1245-1F10BC35DC85}"/>
          </ac:spMkLst>
        </pc:spChg>
        <pc:spChg chg="add del">
          <ac:chgData name="Álvaro Manuel Aparicio Morales" userId="97769703-a168-48fa-ab34-24c2a8acbe90" providerId="ADAL" clId="{D797E9AC-300E-451C-A358-20E82EE7271C}" dt="2024-06-15T11:19:17.705" v="2451" actId="26606"/>
          <ac:spMkLst>
            <pc:docMk/>
            <pc:sldMk cId="802395197" sldId="277"/>
            <ac:spMk id="23" creationId="{C30A849F-66D9-40C8-BEC8-35AFF8F4568F}"/>
          </ac:spMkLst>
        </pc:spChg>
        <pc:spChg chg="add del mod">
          <ac:chgData name="Álvaro Manuel Aparicio Morales" userId="97769703-a168-48fa-ab34-24c2a8acbe90" providerId="ADAL" clId="{D797E9AC-300E-451C-A358-20E82EE7271C}" dt="2024-06-15T20:20:33.579" v="3184" actId="478"/>
          <ac:spMkLst>
            <pc:docMk/>
            <pc:sldMk cId="802395197" sldId="277"/>
            <ac:spMk id="24" creationId="{FD3B0259-70E4-D834-6D21-055620D7C690}"/>
          </ac:spMkLst>
        </pc:spChg>
        <pc:spChg chg="add del mod">
          <ac:chgData name="Álvaro Manuel Aparicio Morales" userId="97769703-a168-48fa-ab34-24c2a8acbe90" providerId="ADAL" clId="{D797E9AC-300E-451C-A358-20E82EE7271C}" dt="2024-06-15T20:18:02.599" v="3170" actId="478"/>
          <ac:spMkLst>
            <pc:docMk/>
            <pc:sldMk cId="802395197" sldId="277"/>
            <ac:spMk id="30" creationId="{64F97CD5-F302-D154-3DD3-F8F87B722A56}"/>
          </ac:spMkLst>
        </pc:spChg>
        <pc:spChg chg="add del mod">
          <ac:chgData name="Álvaro Manuel Aparicio Morales" userId="97769703-a168-48fa-ab34-24c2a8acbe90" providerId="ADAL" clId="{D797E9AC-300E-451C-A358-20E82EE7271C}" dt="2024-06-15T20:17:59.513" v="3169" actId="478"/>
          <ac:spMkLst>
            <pc:docMk/>
            <pc:sldMk cId="802395197" sldId="277"/>
            <ac:spMk id="36" creationId="{61618C36-C45F-C3C8-AA1C-E7CC29491F3A}"/>
          </ac:spMkLst>
        </pc:spChg>
        <pc:spChg chg="add del mod">
          <ac:chgData name="Álvaro Manuel Aparicio Morales" userId="97769703-a168-48fa-ab34-24c2a8acbe90" providerId="ADAL" clId="{D797E9AC-300E-451C-A358-20E82EE7271C}" dt="2024-06-15T20:18:18.551" v="3173" actId="478"/>
          <ac:spMkLst>
            <pc:docMk/>
            <pc:sldMk cId="802395197" sldId="277"/>
            <ac:spMk id="37" creationId="{6D086FF1-1D38-6ABA-7B6E-949D1066CFAB}"/>
          </ac:spMkLst>
        </pc:spChg>
        <pc:spChg chg="add del">
          <ac:chgData name="Álvaro Manuel Aparicio Morales" userId="97769703-a168-48fa-ab34-24c2a8acbe90" providerId="ADAL" clId="{D797E9AC-300E-451C-A358-20E82EE7271C}" dt="2024-06-15T20:13:34.976" v="2983" actId="26606"/>
          <ac:spMkLst>
            <pc:docMk/>
            <pc:sldMk cId="802395197" sldId="277"/>
            <ac:spMk id="40" creationId="{88EB6E95-9C89-4CFF-A598-F278D0DFB39E}"/>
          </ac:spMkLst>
        </pc:spChg>
        <pc:spChg chg="add del">
          <ac:chgData name="Álvaro Manuel Aparicio Morales" userId="97769703-a168-48fa-ab34-24c2a8acbe90" providerId="ADAL" clId="{D797E9AC-300E-451C-A358-20E82EE7271C}" dt="2024-06-15T20:13:34.976" v="2983" actId="26606"/>
          <ac:spMkLst>
            <pc:docMk/>
            <pc:sldMk cId="802395197" sldId="277"/>
            <ac:spMk id="42" creationId="{474CD0F4-EA2A-4E5D-AE73-1112C1CA2A19}"/>
          </ac:spMkLst>
        </pc:spChg>
        <pc:spChg chg="add mod">
          <ac:chgData name="Álvaro Manuel Aparicio Morales" userId="97769703-a168-48fa-ab34-24c2a8acbe90" providerId="ADAL" clId="{D797E9AC-300E-451C-A358-20E82EE7271C}" dt="2024-06-15T20:32:28.595" v="3367" actId="164"/>
          <ac:spMkLst>
            <pc:docMk/>
            <pc:sldMk cId="802395197" sldId="277"/>
            <ac:spMk id="56" creationId="{8D692E8C-15ED-E335-FC22-0CDBEA392698}"/>
          </ac:spMkLst>
        </pc:spChg>
        <pc:spChg chg="add mod">
          <ac:chgData name="Álvaro Manuel Aparicio Morales" userId="97769703-a168-48fa-ab34-24c2a8acbe90" providerId="ADAL" clId="{D797E9AC-300E-451C-A358-20E82EE7271C}" dt="2024-06-15T20:32:28.595" v="3367" actId="164"/>
          <ac:spMkLst>
            <pc:docMk/>
            <pc:sldMk cId="802395197" sldId="277"/>
            <ac:spMk id="57" creationId="{E995F167-61FA-4AFA-E0ED-22AE6E9159DF}"/>
          </ac:spMkLst>
        </pc:spChg>
        <pc:spChg chg="add mod">
          <ac:chgData name="Álvaro Manuel Aparicio Morales" userId="97769703-a168-48fa-ab34-24c2a8acbe90" providerId="ADAL" clId="{D797E9AC-300E-451C-A358-20E82EE7271C}" dt="2024-06-15T20:32:51.715" v="3373" actId="164"/>
          <ac:spMkLst>
            <pc:docMk/>
            <pc:sldMk cId="802395197" sldId="277"/>
            <ac:spMk id="58" creationId="{66D858B4-7B1A-1D9A-29DE-A43F64C63867}"/>
          </ac:spMkLst>
        </pc:spChg>
        <pc:spChg chg="add del">
          <ac:chgData name="Álvaro Manuel Aparicio Morales" userId="97769703-a168-48fa-ab34-24c2a8acbe90" providerId="ADAL" clId="{D797E9AC-300E-451C-A358-20E82EE7271C}" dt="2024-06-15T20:13:34.966" v="2982" actId="26606"/>
          <ac:spMkLst>
            <pc:docMk/>
            <pc:sldMk cId="802395197" sldId="277"/>
            <ac:spMk id="59" creationId="{8F9CBE3F-79A8-4F8F-88D9-DAD03D0D281F}"/>
          </ac:spMkLst>
        </pc:spChg>
        <pc:spChg chg="add mod">
          <ac:chgData name="Álvaro Manuel Aparicio Morales" userId="97769703-a168-48fa-ab34-24c2a8acbe90" providerId="ADAL" clId="{D797E9AC-300E-451C-A358-20E82EE7271C}" dt="2024-06-15T20:32:35.525" v="3369" actId="14100"/>
          <ac:spMkLst>
            <pc:docMk/>
            <pc:sldMk cId="802395197" sldId="277"/>
            <ac:spMk id="60" creationId="{A5511E02-AC1F-E72B-7F9A-63667E4C3124}"/>
          </ac:spMkLst>
        </pc:spChg>
        <pc:spChg chg="add del">
          <ac:chgData name="Álvaro Manuel Aparicio Morales" userId="97769703-a168-48fa-ab34-24c2a8acbe90" providerId="ADAL" clId="{D797E9AC-300E-451C-A358-20E82EE7271C}" dt="2024-06-15T20:13:34.966" v="2982" actId="26606"/>
          <ac:spMkLst>
            <pc:docMk/>
            <pc:sldMk cId="802395197" sldId="277"/>
            <ac:spMk id="61" creationId="{508BEF50-7B1E-49A4-BC19-5F4F1D755E64}"/>
          </ac:spMkLst>
        </pc:spChg>
        <pc:spChg chg="add mod">
          <ac:chgData name="Álvaro Manuel Aparicio Morales" userId="97769703-a168-48fa-ab34-24c2a8acbe90" providerId="ADAL" clId="{D797E9AC-300E-451C-A358-20E82EE7271C}" dt="2024-06-15T20:32:37.819" v="3370" actId="14100"/>
          <ac:spMkLst>
            <pc:docMk/>
            <pc:sldMk cId="802395197" sldId="277"/>
            <ac:spMk id="62" creationId="{4DA0A917-F5F5-537F-B257-1FE3DFB2DB2D}"/>
          </ac:spMkLst>
        </pc:spChg>
        <pc:spChg chg="add del">
          <ac:chgData name="Álvaro Manuel Aparicio Morales" userId="97769703-a168-48fa-ab34-24c2a8acbe90" providerId="ADAL" clId="{D797E9AC-300E-451C-A358-20E82EE7271C}" dt="2024-06-15T20:13:34.966" v="2982" actId="26606"/>
          <ac:spMkLst>
            <pc:docMk/>
            <pc:sldMk cId="802395197" sldId="277"/>
            <ac:spMk id="63" creationId="{C5CB530E-515E-412C-9DF1-5F8FFBD6F383}"/>
          </ac:spMkLst>
        </pc:spChg>
        <pc:spChg chg="add mod">
          <ac:chgData name="Álvaro Manuel Aparicio Morales" userId="97769703-a168-48fa-ab34-24c2a8acbe90" providerId="ADAL" clId="{D797E9AC-300E-451C-A358-20E82EE7271C}" dt="2024-06-15T20:32:28.595" v="3367" actId="164"/>
          <ac:spMkLst>
            <pc:docMk/>
            <pc:sldMk cId="802395197" sldId="277"/>
            <ac:spMk id="64" creationId="{948D7A12-E749-30BE-F5C3-74AAF3126228}"/>
          </ac:spMkLst>
        </pc:spChg>
        <pc:spChg chg="add del">
          <ac:chgData name="Álvaro Manuel Aparicio Morales" userId="97769703-a168-48fa-ab34-24c2a8acbe90" providerId="ADAL" clId="{D797E9AC-300E-451C-A358-20E82EE7271C}" dt="2024-06-15T20:13:34.966" v="2982" actId="26606"/>
          <ac:spMkLst>
            <pc:docMk/>
            <pc:sldMk cId="802395197" sldId="277"/>
            <ac:spMk id="65" creationId="{AEA7509D-F04F-40CB-A0B3-EEF16499CC9F}"/>
          </ac:spMkLst>
        </pc:spChg>
        <pc:spChg chg="add del">
          <ac:chgData name="Álvaro Manuel Aparicio Morales" userId="97769703-a168-48fa-ab34-24c2a8acbe90" providerId="ADAL" clId="{D797E9AC-300E-451C-A358-20E82EE7271C}" dt="2024-06-15T20:13:34.966" v="2982" actId="26606"/>
          <ac:spMkLst>
            <pc:docMk/>
            <pc:sldMk cId="802395197" sldId="277"/>
            <ac:spMk id="67" creationId="{C39ADB8F-D187-49D7-BDCF-C1B6DC727068}"/>
          </ac:spMkLst>
        </pc:spChg>
        <pc:spChg chg="add del">
          <ac:chgData name="Álvaro Manuel Aparicio Morales" userId="97769703-a168-48fa-ab34-24c2a8acbe90" providerId="ADAL" clId="{D797E9AC-300E-451C-A358-20E82EE7271C}" dt="2024-06-15T20:13:34.966" v="2982" actId="26606"/>
          <ac:spMkLst>
            <pc:docMk/>
            <pc:sldMk cId="802395197" sldId="277"/>
            <ac:spMk id="69" creationId="{712D4376-A578-4FF1-94FC-245E7A6A489F}"/>
          </ac:spMkLst>
        </pc:spChg>
        <pc:spChg chg="add mod">
          <ac:chgData name="Álvaro Manuel Aparicio Morales" userId="97769703-a168-48fa-ab34-24c2a8acbe90" providerId="ADAL" clId="{D797E9AC-300E-451C-A358-20E82EE7271C}" dt="2024-06-15T20:32:14.247" v="3366" actId="164"/>
          <ac:spMkLst>
            <pc:docMk/>
            <pc:sldMk cId="802395197" sldId="277"/>
            <ac:spMk id="70" creationId="{161947E3-A234-5355-AA40-8D4B1113E4C7}"/>
          </ac:spMkLst>
        </pc:spChg>
        <pc:spChg chg="add del">
          <ac:chgData name="Álvaro Manuel Aparicio Morales" userId="97769703-a168-48fa-ab34-24c2a8acbe90" providerId="ADAL" clId="{D797E9AC-300E-451C-A358-20E82EE7271C}" dt="2024-06-15T20:13:34.966" v="2982" actId="26606"/>
          <ac:spMkLst>
            <pc:docMk/>
            <pc:sldMk cId="802395197" sldId="277"/>
            <ac:spMk id="71" creationId="{3FBAD350-5664-4811-A208-657FB882D350}"/>
          </ac:spMkLst>
        </pc:spChg>
        <pc:spChg chg="add mod">
          <ac:chgData name="Álvaro Manuel Aparicio Morales" userId="97769703-a168-48fa-ab34-24c2a8acbe90" providerId="ADAL" clId="{D797E9AC-300E-451C-A358-20E82EE7271C}" dt="2024-06-15T20:40:10.218" v="3430" actId="1076"/>
          <ac:spMkLst>
            <pc:docMk/>
            <pc:sldMk cId="802395197" sldId="277"/>
            <ac:spMk id="74" creationId="{ADC38A4F-C3BF-5C4E-AE8D-6D96F7480EE4}"/>
          </ac:spMkLst>
        </pc:spChg>
        <pc:spChg chg="add">
          <ac:chgData name="Álvaro Manuel Aparicio Morales" userId="97769703-a168-48fa-ab34-24c2a8acbe90" providerId="ADAL" clId="{D797E9AC-300E-451C-A358-20E82EE7271C}" dt="2024-06-15T20:13:34.976" v="2983" actId="26606"/>
          <ac:spMkLst>
            <pc:docMk/>
            <pc:sldMk cId="802395197" sldId="277"/>
            <ac:spMk id="75" creationId="{A5468BA0-1AC1-4B64-AF3D-27C720506690}"/>
          </ac:spMkLst>
        </pc:spChg>
        <pc:spChg chg="add">
          <ac:chgData name="Álvaro Manuel Aparicio Morales" userId="97769703-a168-48fa-ab34-24c2a8acbe90" providerId="ADAL" clId="{D797E9AC-300E-451C-A358-20E82EE7271C}" dt="2024-06-15T20:13:34.976" v="2983" actId="26606"/>
          <ac:spMkLst>
            <pc:docMk/>
            <pc:sldMk cId="802395197" sldId="277"/>
            <ac:spMk id="76" creationId="{24CC22CD-F427-01D2-2763-93C95D97AD64}"/>
          </ac:spMkLst>
        </pc:spChg>
        <pc:spChg chg="add">
          <ac:chgData name="Álvaro Manuel Aparicio Morales" userId="97769703-a168-48fa-ab34-24c2a8acbe90" providerId="ADAL" clId="{D797E9AC-300E-451C-A358-20E82EE7271C}" dt="2024-06-15T20:13:34.976" v="2983" actId="26606"/>
          <ac:spMkLst>
            <pc:docMk/>
            <pc:sldMk cId="802395197" sldId="277"/>
            <ac:spMk id="77" creationId="{0E97DC59-9F5C-6902-2359-B3F1F4F3477F}"/>
          </ac:spMkLst>
        </pc:spChg>
        <pc:spChg chg="add">
          <ac:chgData name="Álvaro Manuel Aparicio Morales" userId="97769703-a168-48fa-ab34-24c2a8acbe90" providerId="ADAL" clId="{D797E9AC-300E-451C-A358-20E82EE7271C}" dt="2024-06-15T20:13:34.976" v="2983" actId="26606"/>
          <ac:spMkLst>
            <pc:docMk/>
            <pc:sldMk cId="802395197" sldId="277"/>
            <ac:spMk id="78" creationId="{0654A082-9E79-41BC-ADAF-F80052C57F0B}"/>
          </ac:spMkLst>
        </pc:spChg>
        <pc:spChg chg="add mod">
          <ac:chgData name="Álvaro Manuel Aparicio Morales" userId="97769703-a168-48fa-ab34-24c2a8acbe90" providerId="ADAL" clId="{D797E9AC-300E-451C-A358-20E82EE7271C}" dt="2024-06-15T20:40:10.218" v="3430" actId="1076"/>
          <ac:spMkLst>
            <pc:docMk/>
            <pc:sldMk cId="802395197" sldId="277"/>
            <ac:spMk id="79" creationId="{CBA7CCDB-D2C6-1F05-B87B-B791EE8464DE}"/>
          </ac:spMkLst>
        </pc:spChg>
        <pc:spChg chg="add mod">
          <ac:chgData name="Álvaro Manuel Aparicio Morales" userId="97769703-a168-48fa-ab34-24c2a8acbe90" providerId="ADAL" clId="{D797E9AC-300E-451C-A358-20E82EE7271C}" dt="2024-06-15T20:34:16" v="3383" actId="164"/>
          <ac:spMkLst>
            <pc:docMk/>
            <pc:sldMk cId="802395197" sldId="277"/>
            <ac:spMk id="83" creationId="{C07159D8-C4E1-46D2-97F5-D017D64756CF}"/>
          </ac:spMkLst>
        </pc:spChg>
        <pc:spChg chg="add mod">
          <ac:chgData name="Álvaro Manuel Aparicio Morales" userId="97769703-a168-48fa-ab34-24c2a8acbe90" providerId="ADAL" clId="{D797E9AC-300E-451C-A358-20E82EE7271C}" dt="2024-06-15T20:34:16" v="3383" actId="164"/>
          <ac:spMkLst>
            <pc:docMk/>
            <pc:sldMk cId="802395197" sldId="277"/>
            <ac:spMk id="84" creationId="{8BB76BF4-2301-4D2F-41AE-9B8D9105B840}"/>
          </ac:spMkLst>
        </pc:spChg>
        <pc:spChg chg="add mod">
          <ac:chgData name="Álvaro Manuel Aparicio Morales" userId="97769703-a168-48fa-ab34-24c2a8acbe90" providerId="ADAL" clId="{D797E9AC-300E-451C-A358-20E82EE7271C}" dt="2024-06-15T20:34:16" v="3383" actId="164"/>
          <ac:spMkLst>
            <pc:docMk/>
            <pc:sldMk cId="802395197" sldId="277"/>
            <ac:spMk id="85" creationId="{6640F32D-93DA-0836-5AB4-1B0DF3AE9B82}"/>
          </ac:spMkLst>
        </pc:spChg>
        <pc:spChg chg="add mod">
          <ac:chgData name="Álvaro Manuel Aparicio Morales" userId="97769703-a168-48fa-ab34-24c2a8acbe90" providerId="ADAL" clId="{D797E9AC-300E-451C-A358-20E82EE7271C}" dt="2024-06-15T20:47:47.548" v="3724" actId="1076"/>
          <ac:spMkLst>
            <pc:docMk/>
            <pc:sldMk cId="802395197" sldId="277"/>
            <ac:spMk id="87" creationId="{EE0F70DF-9307-00DB-1507-0E3AEF540AAD}"/>
          </ac:spMkLst>
        </pc:spChg>
        <pc:spChg chg="add mod">
          <ac:chgData name="Álvaro Manuel Aparicio Morales" userId="97769703-a168-48fa-ab34-24c2a8acbe90" providerId="ADAL" clId="{D797E9AC-300E-451C-A358-20E82EE7271C}" dt="2024-06-15T20:47:31.586" v="3715" actId="20577"/>
          <ac:spMkLst>
            <pc:docMk/>
            <pc:sldMk cId="802395197" sldId="277"/>
            <ac:spMk id="92" creationId="{2A76D7F9-0FA9-8CAC-59BB-17F2C788E5A3}"/>
          </ac:spMkLst>
        </pc:spChg>
        <pc:spChg chg="add mod">
          <ac:chgData name="Álvaro Manuel Aparicio Morales" userId="97769703-a168-48fa-ab34-24c2a8acbe90" providerId="ADAL" clId="{D797E9AC-300E-451C-A358-20E82EE7271C}" dt="2024-06-15T20:43:15.271" v="3484" actId="14100"/>
          <ac:spMkLst>
            <pc:docMk/>
            <pc:sldMk cId="802395197" sldId="277"/>
            <ac:spMk id="93" creationId="{68545A5B-F0B8-B2C4-3B53-7BDDF03C814D}"/>
          </ac:spMkLst>
        </pc:spChg>
        <pc:grpChg chg="add del mod">
          <ac:chgData name="Álvaro Manuel Aparicio Morales" userId="97769703-a168-48fa-ab34-24c2a8acbe90" providerId="ADAL" clId="{D797E9AC-300E-451C-A358-20E82EE7271C}" dt="2024-06-15T20:16:44.732" v="3047" actId="1076"/>
          <ac:grpSpMkLst>
            <pc:docMk/>
            <pc:sldMk cId="802395197" sldId="277"/>
            <ac:grpSpMk id="6" creationId="{694FFE23-EF0E-B4D0-0A6D-F4620A9E9349}"/>
          </ac:grpSpMkLst>
        </pc:grpChg>
        <pc:grpChg chg="add del">
          <ac:chgData name="Álvaro Manuel Aparicio Morales" userId="97769703-a168-48fa-ab34-24c2a8acbe90" providerId="ADAL" clId="{D797E9AC-300E-451C-A358-20E82EE7271C}" dt="2024-06-15T11:18:55.955" v="2450" actId="26606"/>
          <ac:grpSpMkLst>
            <pc:docMk/>
            <pc:sldMk cId="802395197" sldId="277"/>
            <ac:grpSpMk id="12" creationId="{DAA26DFA-AAB2-4973-9C17-16D587C7B198}"/>
          </ac:grpSpMkLst>
        </pc:grpChg>
        <pc:grpChg chg="add del">
          <ac:chgData name="Álvaro Manuel Aparicio Morales" userId="97769703-a168-48fa-ab34-24c2a8acbe90" providerId="ADAL" clId="{D797E9AC-300E-451C-A358-20E82EE7271C}" dt="2024-06-15T11:19:17.705" v="2451" actId="26606"/>
          <ac:grpSpMkLst>
            <pc:docMk/>
            <pc:sldMk cId="802395197" sldId="277"/>
            <ac:grpSpMk id="25" creationId="{04542298-A2B1-480F-A11C-A40EDD19B857}"/>
          </ac:grpSpMkLst>
        </pc:grpChg>
        <pc:grpChg chg="add del">
          <ac:chgData name="Álvaro Manuel Aparicio Morales" userId="97769703-a168-48fa-ab34-24c2a8acbe90" providerId="ADAL" clId="{D797E9AC-300E-451C-A358-20E82EE7271C}" dt="2024-06-15T11:19:17.705" v="2451" actId="26606"/>
          <ac:grpSpMkLst>
            <pc:docMk/>
            <pc:sldMk cId="802395197" sldId="277"/>
            <ac:grpSpMk id="31" creationId="{2A5C9C35-2375-49EB-B99C-17C87D42FE7C}"/>
          </ac:grpSpMkLst>
        </pc:grpChg>
        <pc:grpChg chg="add del">
          <ac:chgData name="Álvaro Manuel Aparicio Morales" userId="97769703-a168-48fa-ab34-24c2a8acbe90" providerId="ADAL" clId="{D797E9AC-300E-451C-A358-20E82EE7271C}" dt="2024-06-15T20:13:34.976" v="2983" actId="26606"/>
          <ac:grpSpMkLst>
            <pc:docMk/>
            <pc:sldMk cId="802395197" sldId="277"/>
            <ac:grpSpMk id="44" creationId="{A1EDC8FC-C3D1-4FE4-8E66-29767478DBDB}"/>
          </ac:grpSpMkLst>
        </pc:grpChg>
        <pc:grpChg chg="add del">
          <ac:chgData name="Álvaro Manuel Aparicio Morales" userId="97769703-a168-48fa-ab34-24c2a8acbe90" providerId="ADAL" clId="{D797E9AC-300E-451C-A358-20E82EE7271C}" dt="2024-06-15T20:13:34.976" v="2983" actId="26606"/>
          <ac:grpSpMkLst>
            <pc:docMk/>
            <pc:sldMk cId="802395197" sldId="277"/>
            <ac:grpSpMk id="50" creationId="{1BC136B2-4D8D-4561-95D5-56167F4116BD}"/>
          </ac:grpSpMkLst>
        </pc:grpChg>
        <pc:grpChg chg="add mod">
          <ac:chgData name="Álvaro Manuel Aparicio Morales" userId="97769703-a168-48fa-ab34-24c2a8acbe90" providerId="ADAL" clId="{D797E9AC-300E-451C-A358-20E82EE7271C}" dt="2024-06-15T20:32:28.595" v="3367" actId="164"/>
          <ac:grpSpMkLst>
            <pc:docMk/>
            <pc:sldMk cId="802395197" sldId="277"/>
            <ac:grpSpMk id="72" creationId="{0A404727-29B7-61F9-4A78-AFB340B32F1C}"/>
          </ac:grpSpMkLst>
        </pc:grpChg>
        <pc:grpChg chg="add mod">
          <ac:chgData name="Álvaro Manuel Aparicio Morales" userId="97769703-a168-48fa-ab34-24c2a8acbe90" providerId="ADAL" clId="{D797E9AC-300E-451C-A358-20E82EE7271C}" dt="2024-06-15T20:32:14.247" v="3366" actId="164"/>
          <ac:grpSpMkLst>
            <pc:docMk/>
            <pc:sldMk cId="802395197" sldId="277"/>
            <ac:grpSpMk id="80" creationId="{9291F624-7966-0817-BC18-BBAB9370A9AC}"/>
          </ac:grpSpMkLst>
        </pc:grpChg>
        <pc:grpChg chg="add mod">
          <ac:chgData name="Álvaro Manuel Aparicio Morales" userId="97769703-a168-48fa-ab34-24c2a8acbe90" providerId="ADAL" clId="{D797E9AC-300E-451C-A358-20E82EE7271C}" dt="2024-06-15T20:32:51.715" v="3373" actId="164"/>
          <ac:grpSpMkLst>
            <pc:docMk/>
            <pc:sldMk cId="802395197" sldId="277"/>
            <ac:grpSpMk id="81" creationId="{CD799867-011E-4E29-D082-EC1C811332DE}"/>
          </ac:grpSpMkLst>
        </pc:grpChg>
        <pc:grpChg chg="add mod">
          <ac:chgData name="Álvaro Manuel Aparicio Morales" userId="97769703-a168-48fa-ab34-24c2a8acbe90" providerId="ADAL" clId="{D797E9AC-300E-451C-A358-20E82EE7271C}" dt="2024-06-15T20:39:28.762" v="3426" actId="1076"/>
          <ac:grpSpMkLst>
            <pc:docMk/>
            <pc:sldMk cId="802395197" sldId="277"/>
            <ac:grpSpMk id="82" creationId="{F93F1656-4413-3451-DB7C-509F049F48E2}"/>
          </ac:grpSpMkLst>
        </pc:grpChg>
        <pc:grpChg chg="add del mod">
          <ac:chgData name="Álvaro Manuel Aparicio Morales" userId="97769703-a168-48fa-ab34-24c2a8acbe90" providerId="ADAL" clId="{D797E9AC-300E-451C-A358-20E82EE7271C}" dt="2024-06-15T20:36:57.461" v="3391" actId="21"/>
          <ac:grpSpMkLst>
            <pc:docMk/>
            <pc:sldMk cId="802395197" sldId="277"/>
            <ac:grpSpMk id="86" creationId="{BC77FBF7-397F-8BA8-8726-B4F9C3CEC0A9}"/>
          </ac:grpSpMkLst>
        </pc:grpChg>
        <pc:graphicFrameChg chg="add del mod modGraphic">
          <ac:chgData name="Álvaro Manuel Aparicio Morales" userId="97769703-a168-48fa-ab34-24c2a8acbe90" providerId="ADAL" clId="{D797E9AC-300E-451C-A358-20E82EE7271C}" dt="2024-06-15T20:27:00.277" v="3268" actId="478"/>
          <ac:graphicFrameMkLst>
            <pc:docMk/>
            <pc:sldMk cId="802395197" sldId="277"/>
            <ac:graphicFrameMk id="66" creationId="{F34F4945-AE6D-C89B-7CDF-145E1C196781}"/>
          </ac:graphicFrameMkLst>
        </pc:graphicFrameChg>
        <pc:graphicFrameChg chg="add mod modGraphic">
          <ac:chgData name="Álvaro Manuel Aparicio Morales" userId="97769703-a168-48fa-ab34-24c2a8acbe90" providerId="ADAL" clId="{D797E9AC-300E-451C-A358-20E82EE7271C}" dt="2024-06-15T20:32:14.247" v="3366" actId="164"/>
          <ac:graphicFrameMkLst>
            <pc:docMk/>
            <pc:sldMk cId="802395197" sldId="277"/>
            <ac:graphicFrameMk id="68" creationId="{591ED1DB-4057-95F8-AC03-AA1911F5F184}"/>
          </ac:graphicFrameMkLst>
        </pc:graphicFrameChg>
        <pc:picChg chg="add mod">
          <ac:chgData name="Álvaro Manuel Aparicio Morales" userId="97769703-a168-48fa-ab34-24c2a8acbe90" providerId="ADAL" clId="{D797E9AC-300E-451C-A358-20E82EE7271C}" dt="2024-06-15T11:18:51.993" v="2449"/>
          <ac:picMkLst>
            <pc:docMk/>
            <pc:sldMk cId="802395197" sldId="277"/>
            <ac:picMk id="5" creationId="{161F4020-F68B-652C-182A-22E5942CC55A}"/>
          </ac:picMkLst>
        </pc:picChg>
        <pc:picChg chg="add del mod">
          <ac:chgData name="Álvaro Manuel Aparicio Morales" userId="97769703-a168-48fa-ab34-24c2a8acbe90" providerId="ADAL" clId="{D797E9AC-300E-451C-A358-20E82EE7271C}" dt="2024-06-15T20:21:11.951" v="3198" actId="478"/>
          <ac:picMkLst>
            <pc:docMk/>
            <pc:sldMk cId="802395197" sldId="277"/>
            <ac:picMk id="38" creationId="{04CC1892-F4A8-19D2-462E-8DC79DDDE8EB}"/>
          </ac:picMkLst>
        </pc:picChg>
        <pc:picChg chg="add del mod">
          <ac:chgData name="Álvaro Manuel Aparicio Morales" userId="97769703-a168-48fa-ab34-24c2a8acbe90" providerId="ADAL" clId="{D797E9AC-300E-451C-A358-20E82EE7271C}" dt="2024-06-15T20:21:10.282" v="3196" actId="478"/>
          <ac:picMkLst>
            <pc:docMk/>
            <pc:sldMk cId="802395197" sldId="277"/>
            <ac:picMk id="39" creationId="{C0261F04-135A-C71E-C5AF-33F30AF3B187}"/>
          </ac:picMkLst>
        </pc:picChg>
        <pc:picChg chg="add del mod">
          <ac:chgData name="Álvaro Manuel Aparicio Morales" userId="97769703-a168-48fa-ab34-24c2a8acbe90" providerId="ADAL" clId="{D797E9AC-300E-451C-A358-20E82EE7271C}" dt="2024-06-15T20:21:11.328" v="3197" actId="478"/>
          <ac:picMkLst>
            <pc:docMk/>
            <pc:sldMk cId="802395197" sldId="277"/>
            <ac:picMk id="43" creationId="{AC605F61-06A2-16BE-270A-63AE148A9F0B}"/>
          </ac:picMkLst>
        </pc:picChg>
        <pc:picChg chg="add del mod">
          <ac:chgData name="Álvaro Manuel Aparicio Morales" userId="97769703-a168-48fa-ab34-24c2a8acbe90" providerId="ADAL" clId="{D797E9AC-300E-451C-A358-20E82EE7271C}" dt="2024-06-15T20:21:10.282" v="3196" actId="478"/>
          <ac:picMkLst>
            <pc:docMk/>
            <pc:sldMk cId="802395197" sldId="277"/>
            <ac:picMk id="49" creationId="{5013745D-231F-C07D-7348-5B52C95883F6}"/>
          </ac:picMkLst>
        </pc:picChg>
        <pc:picChg chg="add del mod">
          <ac:chgData name="Álvaro Manuel Aparicio Morales" userId="97769703-a168-48fa-ab34-24c2a8acbe90" providerId="ADAL" clId="{D797E9AC-300E-451C-A358-20E82EE7271C}" dt="2024-06-15T20:21:10.282" v="3196" actId="478"/>
          <ac:picMkLst>
            <pc:docMk/>
            <pc:sldMk cId="802395197" sldId="277"/>
            <ac:picMk id="55" creationId="{1D71AA01-09D1-8612-273E-210E650D6E1B}"/>
          </ac:picMkLst>
        </pc:picChg>
        <pc:picChg chg="add del mod">
          <ac:chgData name="Álvaro Manuel Aparicio Morales" userId="97769703-a168-48fa-ab34-24c2a8acbe90" providerId="ADAL" clId="{D797E9AC-300E-451C-A358-20E82EE7271C}" dt="2024-06-15T20:41:35.807" v="3434" actId="478"/>
          <ac:picMkLst>
            <pc:docMk/>
            <pc:sldMk cId="802395197" sldId="277"/>
            <ac:picMk id="89" creationId="{D098D42B-6761-ED95-D809-E9AE49B3B8A0}"/>
          </ac:picMkLst>
        </pc:picChg>
        <pc:picChg chg="add mod">
          <ac:chgData name="Álvaro Manuel Aparicio Morales" userId="97769703-a168-48fa-ab34-24c2a8acbe90" providerId="ADAL" clId="{D797E9AC-300E-451C-A358-20E82EE7271C}" dt="2024-06-15T20:41:45.312" v="3437" actId="1076"/>
          <ac:picMkLst>
            <pc:docMk/>
            <pc:sldMk cId="802395197" sldId="277"/>
            <ac:picMk id="91" creationId="{87F69693-19F1-BC63-4797-B70CC802DEB1}"/>
          </ac:picMkLst>
        </pc:picChg>
        <pc:picChg chg="add mod">
          <ac:chgData name="Álvaro Manuel Aparicio Morales" userId="97769703-a168-48fa-ab34-24c2a8acbe90" providerId="ADAL" clId="{D797E9AC-300E-451C-A358-20E82EE7271C}" dt="2024-06-15T20:43:46.811" v="3489" actId="207"/>
          <ac:picMkLst>
            <pc:docMk/>
            <pc:sldMk cId="802395197" sldId="277"/>
            <ac:picMk id="95" creationId="{5F537C92-911A-91A7-A702-F594851BD047}"/>
          </ac:picMkLst>
        </pc:picChg>
        <pc:cxnChg chg="add del">
          <ac:chgData name="Álvaro Manuel Aparicio Morales" userId="97769703-a168-48fa-ab34-24c2a8acbe90" providerId="ADAL" clId="{D797E9AC-300E-451C-A358-20E82EE7271C}" dt="2024-06-15T20:13:34.966" v="2982" actId="26606"/>
          <ac:cxnSpMkLst>
            <pc:docMk/>
            <pc:sldMk cId="802395197" sldId="277"/>
            <ac:cxnSpMk id="73" creationId="{56020367-4FD5-4596-8E10-C5F095CD8DBF}"/>
          </ac:cxnSpMkLst>
        </pc:cxnChg>
      </pc:sldChg>
      <pc:sldChg chg="addSp delSp modSp new mod setBg delDesignElem">
        <pc:chgData name="Álvaro Manuel Aparicio Morales" userId="97769703-a168-48fa-ab34-24c2a8acbe90" providerId="ADAL" clId="{D797E9AC-300E-451C-A358-20E82EE7271C}" dt="2024-06-15T21:13:31.466" v="4172" actId="20577"/>
        <pc:sldMkLst>
          <pc:docMk/>
          <pc:sldMk cId="702374612" sldId="278"/>
        </pc:sldMkLst>
        <pc:spChg chg="mod">
          <ac:chgData name="Álvaro Manuel Aparicio Morales" userId="97769703-a168-48fa-ab34-24c2a8acbe90" providerId="ADAL" clId="{D797E9AC-300E-451C-A358-20E82EE7271C}" dt="2024-06-15T20:53:20.736" v="3926" actId="20577"/>
          <ac:spMkLst>
            <pc:docMk/>
            <pc:sldMk cId="702374612" sldId="278"/>
            <ac:spMk id="2" creationId="{EAE08461-A0BE-E570-028B-AB15241D38FE}"/>
          </ac:spMkLst>
        </pc:spChg>
        <pc:spChg chg="add del">
          <ac:chgData name="Álvaro Manuel Aparicio Morales" userId="97769703-a168-48fa-ab34-24c2a8acbe90" providerId="ADAL" clId="{D797E9AC-300E-451C-A358-20E82EE7271C}" dt="2024-06-15T11:19:51.482" v="2455" actId="26606"/>
          <ac:spMkLst>
            <pc:docMk/>
            <pc:sldMk cId="702374612" sldId="278"/>
            <ac:spMk id="3" creationId="{8C3AC29D-8A9B-CF9E-01B2-83B6F790B7BC}"/>
          </ac:spMkLst>
        </pc:spChg>
        <pc:spChg chg="add mod">
          <ac:chgData name="Álvaro Manuel Aparicio Morales" userId="97769703-a168-48fa-ab34-24c2a8acbe90" providerId="ADAL" clId="{D797E9AC-300E-451C-A358-20E82EE7271C}" dt="2024-06-15T11:19:38.034" v="2452"/>
          <ac:spMkLst>
            <pc:docMk/>
            <pc:sldMk cId="702374612" sldId="278"/>
            <ac:spMk id="4" creationId="{AF1DAE80-7428-891D-01E0-7EDC42A93DC4}"/>
          </ac:spMkLst>
        </pc:spChg>
        <pc:spChg chg="add del mod">
          <ac:chgData name="Álvaro Manuel Aparicio Morales" userId="97769703-a168-48fa-ab34-24c2a8acbe90" providerId="ADAL" clId="{D797E9AC-300E-451C-A358-20E82EE7271C}" dt="2024-06-15T20:53:23.632" v="3927" actId="478"/>
          <ac:spMkLst>
            <pc:docMk/>
            <pc:sldMk cId="702374612" sldId="278"/>
            <ac:spMk id="6" creationId="{BAE639F7-41F6-74CF-BA4B-EB94A537397D}"/>
          </ac:spMkLst>
        </pc:spChg>
        <pc:spChg chg="add mod">
          <ac:chgData name="Álvaro Manuel Aparicio Morales" userId="97769703-a168-48fa-ab34-24c2a8acbe90" providerId="ADAL" clId="{D797E9AC-300E-451C-A358-20E82EE7271C}" dt="2024-06-15T20:53:15.562" v="3925"/>
          <ac:spMkLst>
            <pc:docMk/>
            <pc:sldMk cId="702374612" sldId="278"/>
            <ac:spMk id="7" creationId="{B46BDD37-EE32-1AC4-2F9E-C0E195A04460}"/>
          </ac:spMkLst>
        </pc:spChg>
        <pc:spChg chg="add mod">
          <ac:chgData name="Álvaro Manuel Aparicio Morales" userId="97769703-a168-48fa-ab34-24c2a8acbe90" providerId="ADAL" clId="{D797E9AC-300E-451C-A358-20E82EE7271C}" dt="2024-06-15T21:13:31.466" v="4172" actId="20577"/>
          <ac:spMkLst>
            <pc:docMk/>
            <pc:sldMk cId="702374612" sldId="278"/>
            <ac:spMk id="8" creationId="{82D36A69-ECBD-1423-04CC-44919BA56F21}"/>
          </ac:spMkLst>
        </pc:spChg>
        <pc:spChg chg="add del">
          <ac:chgData name="Álvaro Manuel Aparicio Morales" userId="97769703-a168-48fa-ab34-24c2a8acbe90" providerId="ADAL" clId="{D797E9AC-300E-451C-A358-20E82EE7271C}" dt="2024-06-15T11:19:51.461" v="2454" actId="26606"/>
          <ac:spMkLst>
            <pc:docMk/>
            <pc:sldMk cId="702374612" sldId="278"/>
            <ac:spMk id="10" creationId="{6DDA8CE9-E0A6-4FF2-823D-D08607606DC2}"/>
          </ac:spMkLst>
        </pc:spChg>
        <pc:spChg chg="add del">
          <ac:chgData name="Álvaro Manuel Aparicio Morales" userId="97769703-a168-48fa-ab34-24c2a8acbe90" providerId="ADAL" clId="{D797E9AC-300E-451C-A358-20E82EE7271C}" dt="2024-06-15T11:19:51.461" v="2454" actId="26606"/>
          <ac:spMkLst>
            <pc:docMk/>
            <pc:sldMk cId="702374612" sldId="278"/>
            <ac:spMk id="12" creationId="{11195564-33B9-434B-9641-764F5905A56F}"/>
          </ac:spMkLst>
        </pc:spChg>
        <pc:spChg chg="add del">
          <ac:chgData name="Álvaro Manuel Aparicio Morales" userId="97769703-a168-48fa-ab34-24c2a8acbe90" providerId="ADAL" clId="{D797E9AC-300E-451C-A358-20E82EE7271C}" dt="2024-06-15T20:49:12.490" v="3749" actId="26606"/>
          <ac:spMkLst>
            <pc:docMk/>
            <pc:sldMk cId="702374612" sldId="278"/>
            <ac:spMk id="25" creationId="{CF75AD06-DFC4-4B3A-8490-330823D081CF}"/>
          </ac:spMkLst>
        </pc:spChg>
        <pc:spChg chg="add del">
          <ac:chgData name="Álvaro Manuel Aparicio Morales" userId="97769703-a168-48fa-ab34-24c2a8acbe90" providerId="ADAL" clId="{D797E9AC-300E-451C-A358-20E82EE7271C}" dt="2024-06-15T20:49:12.490" v="3749" actId="26606"/>
          <ac:spMkLst>
            <pc:docMk/>
            <pc:sldMk cId="702374612" sldId="278"/>
            <ac:spMk id="26" creationId="{FC587C93-0840-40DF-96D5-D1F2137E6449}"/>
          </ac:spMkLst>
        </pc:spChg>
        <pc:spChg chg="add del mod">
          <ac:chgData name="Álvaro Manuel Aparicio Morales" userId="97769703-a168-48fa-ab34-24c2a8acbe90" providerId="ADAL" clId="{D797E9AC-300E-451C-A358-20E82EE7271C}" dt="2024-06-15T20:54:16.086" v="3981" actId="1076"/>
          <ac:spMkLst>
            <pc:docMk/>
            <pc:sldMk cId="702374612" sldId="278"/>
            <ac:spMk id="32" creationId="{8C3AC29D-8A9B-CF9E-01B2-83B6F790B7BC}"/>
          </ac:spMkLst>
        </pc:spChg>
        <pc:spChg chg="mod">
          <ac:chgData name="Álvaro Manuel Aparicio Morales" userId="97769703-a168-48fa-ab34-24c2a8acbe90" providerId="ADAL" clId="{D797E9AC-300E-451C-A358-20E82EE7271C}" dt="2024-06-15T20:37:00.014" v="3392"/>
          <ac:spMkLst>
            <pc:docMk/>
            <pc:sldMk cId="702374612" sldId="278"/>
            <ac:spMk id="83" creationId="{C07159D8-C4E1-46D2-97F5-D017D64756CF}"/>
          </ac:spMkLst>
        </pc:spChg>
        <pc:spChg chg="mod">
          <ac:chgData name="Álvaro Manuel Aparicio Morales" userId="97769703-a168-48fa-ab34-24c2a8acbe90" providerId="ADAL" clId="{D797E9AC-300E-451C-A358-20E82EE7271C}" dt="2024-06-15T20:37:00.014" v="3392"/>
          <ac:spMkLst>
            <pc:docMk/>
            <pc:sldMk cId="702374612" sldId="278"/>
            <ac:spMk id="84" creationId="{8BB76BF4-2301-4D2F-41AE-9B8D9105B840}"/>
          </ac:spMkLst>
        </pc:spChg>
        <pc:spChg chg="mod">
          <ac:chgData name="Álvaro Manuel Aparicio Morales" userId="97769703-a168-48fa-ab34-24c2a8acbe90" providerId="ADAL" clId="{D797E9AC-300E-451C-A358-20E82EE7271C}" dt="2024-06-15T20:37:00.014" v="3392"/>
          <ac:spMkLst>
            <pc:docMk/>
            <pc:sldMk cId="702374612" sldId="278"/>
            <ac:spMk id="85" creationId="{6640F32D-93DA-0836-5AB4-1B0DF3AE9B82}"/>
          </ac:spMkLst>
        </pc:spChg>
        <pc:spChg chg="add del">
          <ac:chgData name="Álvaro Manuel Aparicio Morales" userId="97769703-a168-48fa-ab34-24c2a8acbe90" providerId="ADAL" clId="{D797E9AC-300E-451C-A358-20E82EE7271C}" dt="2024-06-15T20:48:39.723" v="3728" actId="26606"/>
          <ac:spMkLst>
            <pc:docMk/>
            <pc:sldMk cId="702374612" sldId="278"/>
            <ac:spMk id="91" creationId="{B6FACB3C-9069-4791-BC5C-0DB7CD19B853}"/>
          </ac:spMkLst>
        </pc:spChg>
        <pc:spChg chg="add del">
          <ac:chgData name="Álvaro Manuel Aparicio Morales" userId="97769703-a168-48fa-ab34-24c2a8acbe90" providerId="ADAL" clId="{D797E9AC-300E-451C-A358-20E82EE7271C}" dt="2024-06-15T20:48:39.723" v="3728" actId="26606"/>
          <ac:spMkLst>
            <pc:docMk/>
            <pc:sldMk cId="702374612" sldId="278"/>
            <ac:spMk id="93" creationId="{71F2038E-D777-4B76-81DD-DD13EE91B9DD}"/>
          </ac:spMkLst>
        </pc:spChg>
        <pc:spChg chg="add del">
          <ac:chgData name="Álvaro Manuel Aparicio Morales" userId="97769703-a168-48fa-ab34-24c2a8acbe90" providerId="ADAL" clId="{D797E9AC-300E-451C-A358-20E82EE7271C}" dt="2024-06-15T20:48:51.841" v="3734" actId="26606"/>
          <ac:spMkLst>
            <pc:docMk/>
            <pc:sldMk cId="702374612" sldId="278"/>
            <ac:spMk id="97" creationId="{5B1C0F75-E7F7-4B02-A77F-5EABD7CBD5ED}"/>
          </ac:spMkLst>
        </pc:spChg>
        <pc:spChg chg="add del">
          <ac:chgData name="Álvaro Manuel Aparicio Morales" userId="97769703-a168-48fa-ab34-24c2a8acbe90" providerId="ADAL" clId="{D797E9AC-300E-451C-A358-20E82EE7271C}" dt="2024-06-15T20:48:47.689" v="3730" actId="26606"/>
          <ac:spMkLst>
            <pc:docMk/>
            <pc:sldMk cId="702374612" sldId="278"/>
            <ac:spMk id="101" creationId="{78532AE1-3E02-470C-B898-A0C62F2E99AB}"/>
          </ac:spMkLst>
        </pc:spChg>
        <pc:spChg chg="add del">
          <ac:chgData name="Álvaro Manuel Aparicio Morales" userId="97769703-a168-48fa-ab34-24c2a8acbe90" providerId="ADAL" clId="{D797E9AC-300E-451C-A358-20E82EE7271C}" dt="2024-06-15T20:48:47.689" v="3730" actId="26606"/>
          <ac:spMkLst>
            <pc:docMk/>
            <pc:sldMk cId="702374612" sldId="278"/>
            <ac:spMk id="102" creationId="{E7401DF7-4687-415B-A91D-DB43BEEBDFE5}"/>
          </ac:spMkLst>
        </pc:spChg>
        <pc:spChg chg="add del">
          <ac:chgData name="Álvaro Manuel Aparicio Morales" userId="97769703-a168-48fa-ab34-24c2a8acbe90" providerId="ADAL" clId="{D797E9AC-300E-451C-A358-20E82EE7271C}" dt="2024-06-15T20:48:47.689" v="3730" actId="26606"/>
          <ac:spMkLst>
            <pc:docMk/>
            <pc:sldMk cId="702374612" sldId="278"/>
            <ac:spMk id="103" creationId="{8EFC09D2-72D2-4174-A2DF-1017D0FEBD3D}"/>
          </ac:spMkLst>
        </pc:spChg>
        <pc:spChg chg="add del">
          <ac:chgData name="Álvaro Manuel Aparicio Morales" userId="97769703-a168-48fa-ab34-24c2a8acbe90" providerId="ADAL" clId="{D797E9AC-300E-451C-A358-20E82EE7271C}" dt="2024-06-15T20:48:50.456" v="3732" actId="26606"/>
          <ac:spMkLst>
            <pc:docMk/>
            <pc:sldMk cId="702374612" sldId="278"/>
            <ac:spMk id="105" creationId="{1B15ED52-F352-441B-82BF-E0EA34836D08}"/>
          </ac:spMkLst>
        </pc:spChg>
        <pc:spChg chg="add del">
          <ac:chgData name="Álvaro Manuel Aparicio Morales" userId="97769703-a168-48fa-ab34-24c2a8acbe90" providerId="ADAL" clId="{D797E9AC-300E-451C-A358-20E82EE7271C}" dt="2024-06-15T20:48:50.456" v="3732" actId="26606"/>
          <ac:spMkLst>
            <pc:docMk/>
            <pc:sldMk cId="702374612" sldId="278"/>
            <ac:spMk id="106" creationId="{61707E60-CEC9-4661-AA82-69242EB4BDC3}"/>
          </ac:spMkLst>
        </pc:spChg>
        <pc:spChg chg="add del">
          <ac:chgData name="Álvaro Manuel Aparicio Morales" userId="97769703-a168-48fa-ab34-24c2a8acbe90" providerId="ADAL" clId="{D797E9AC-300E-451C-A358-20E82EE7271C}" dt="2024-06-15T20:48:50.456" v="3732" actId="26606"/>
          <ac:spMkLst>
            <pc:docMk/>
            <pc:sldMk cId="702374612" sldId="278"/>
            <ac:spMk id="107" creationId="{8F035CD8-AE30-4146-96F2-036B0CE5E4F3}"/>
          </ac:spMkLst>
        </pc:spChg>
        <pc:spChg chg="add del">
          <ac:chgData name="Álvaro Manuel Aparicio Morales" userId="97769703-a168-48fa-ab34-24c2a8acbe90" providerId="ADAL" clId="{D797E9AC-300E-451C-A358-20E82EE7271C}" dt="2024-06-15T20:48:51.841" v="3734" actId="26606"/>
          <ac:spMkLst>
            <pc:docMk/>
            <pc:sldMk cId="702374612" sldId="278"/>
            <ac:spMk id="109" creationId="{F821940F-7A1D-4ACC-85B4-A932898ABB37}"/>
          </ac:spMkLst>
        </pc:spChg>
        <pc:spChg chg="add del">
          <ac:chgData name="Álvaro Manuel Aparicio Morales" userId="97769703-a168-48fa-ab34-24c2a8acbe90" providerId="ADAL" clId="{D797E9AC-300E-451C-A358-20E82EE7271C}" dt="2024-06-15T20:48:51.841" v="3734" actId="26606"/>
          <ac:spMkLst>
            <pc:docMk/>
            <pc:sldMk cId="702374612" sldId="278"/>
            <ac:spMk id="110" creationId="{FBCF16F5-E0AF-4144-B7AF-BDDCDF8D5917}"/>
          </ac:spMkLst>
        </pc:spChg>
        <pc:spChg chg="add del">
          <ac:chgData name="Álvaro Manuel Aparicio Morales" userId="97769703-a168-48fa-ab34-24c2a8acbe90" providerId="ADAL" clId="{D797E9AC-300E-451C-A358-20E82EE7271C}" dt="2024-06-15T20:48:51.841" v="3734" actId="26606"/>
          <ac:spMkLst>
            <pc:docMk/>
            <pc:sldMk cId="702374612" sldId="278"/>
            <ac:spMk id="111" creationId="{7085843F-A255-4AE2-BD1C-10954E1A6A23}"/>
          </ac:spMkLst>
        </pc:spChg>
        <pc:spChg chg="add del">
          <ac:chgData name="Álvaro Manuel Aparicio Morales" userId="97769703-a168-48fa-ab34-24c2a8acbe90" providerId="ADAL" clId="{D797E9AC-300E-451C-A358-20E82EE7271C}" dt="2024-06-15T20:48:52.835" v="3736" actId="26606"/>
          <ac:spMkLst>
            <pc:docMk/>
            <pc:sldMk cId="702374612" sldId="278"/>
            <ac:spMk id="113" creationId="{B6FACB3C-9069-4791-BC5C-0DB7CD19B853}"/>
          </ac:spMkLst>
        </pc:spChg>
        <pc:spChg chg="add del">
          <ac:chgData name="Álvaro Manuel Aparicio Morales" userId="97769703-a168-48fa-ab34-24c2a8acbe90" providerId="ADAL" clId="{D797E9AC-300E-451C-A358-20E82EE7271C}" dt="2024-06-15T20:48:52.835" v="3736" actId="26606"/>
          <ac:spMkLst>
            <pc:docMk/>
            <pc:sldMk cId="702374612" sldId="278"/>
            <ac:spMk id="114" creationId="{71F2038E-D777-4B76-81DD-DD13EE91B9DD}"/>
          </ac:spMkLst>
        </pc:spChg>
        <pc:spChg chg="add del">
          <ac:chgData name="Álvaro Manuel Aparicio Morales" userId="97769703-a168-48fa-ab34-24c2a8acbe90" providerId="ADAL" clId="{D797E9AC-300E-451C-A358-20E82EE7271C}" dt="2024-06-15T20:48:54.776" v="3738" actId="26606"/>
          <ac:spMkLst>
            <pc:docMk/>
            <pc:sldMk cId="702374612" sldId="278"/>
            <ac:spMk id="118" creationId="{8D1AA55E-40D5-461B-A5A8-4AE8AAB71B08}"/>
          </ac:spMkLst>
        </pc:spChg>
        <pc:spChg chg="add del">
          <ac:chgData name="Álvaro Manuel Aparicio Morales" userId="97769703-a168-48fa-ab34-24c2a8acbe90" providerId="ADAL" clId="{D797E9AC-300E-451C-A358-20E82EE7271C}" dt="2024-06-15T20:48:54.776" v="3738" actId="26606"/>
          <ac:spMkLst>
            <pc:docMk/>
            <pc:sldMk cId="702374612" sldId="278"/>
            <ac:spMk id="120" creationId="{6CB927A4-E432-4310-9CD5-E89FF5063179}"/>
          </ac:spMkLst>
        </pc:spChg>
        <pc:spChg chg="add del">
          <ac:chgData name="Álvaro Manuel Aparicio Morales" userId="97769703-a168-48fa-ab34-24c2a8acbe90" providerId="ADAL" clId="{D797E9AC-300E-451C-A358-20E82EE7271C}" dt="2024-06-15T20:48:54.776" v="3738" actId="26606"/>
          <ac:spMkLst>
            <pc:docMk/>
            <pc:sldMk cId="702374612" sldId="278"/>
            <ac:spMk id="121" creationId="{E3020543-B24B-4EC4-8FFC-8DD88EEA91A8}"/>
          </ac:spMkLst>
        </pc:spChg>
        <pc:spChg chg="add del">
          <ac:chgData name="Álvaro Manuel Aparicio Morales" userId="97769703-a168-48fa-ab34-24c2a8acbe90" providerId="ADAL" clId="{D797E9AC-300E-451C-A358-20E82EE7271C}" dt="2024-06-15T20:48:56.316" v="3740" actId="26606"/>
          <ac:spMkLst>
            <pc:docMk/>
            <pc:sldMk cId="702374612" sldId="278"/>
            <ac:spMk id="123" creationId="{78532AE1-3E02-470C-B898-A0C62F2E99AB}"/>
          </ac:spMkLst>
        </pc:spChg>
        <pc:spChg chg="add del">
          <ac:chgData name="Álvaro Manuel Aparicio Morales" userId="97769703-a168-48fa-ab34-24c2a8acbe90" providerId="ADAL" clId="{D797E9AC-300E-451C-A358-20E82EE7271C}" dt="2024-06-15T20:48:56.316" v="3740" actId="26606"/>
          <ac:spMkLst>
            <pc:docMk/>
            <pc:sldMk cId="702374612" sldId="278"/>
            <ac:spMk id="124" creationId="{E7401DF7-4687-415B-A91D-DB43BEEBDFE5}"/>
          </ac:spMkLst>
        </pc:spChg>
        <pc:spChg chg="add del">
          <ac:chgData name="Álvaro Manuel Aparicio Morales" userId="97769703-a168-48fa-ab34-24c2a8acbe90" providerId="ADAL" clId="{D797E9AC-300E-451C-A358-20E82EE7271C}" dt="2024-06-15T20:48:56.316" v="3740" actId="26606"/>
          <ac:spMkLst>
            <pc:docMk/>
            <pc:sldMk cId="702374612" sldId="278"/>
            <ac:spMk id="125" creationId="{8EFC09D2-72D2-4174-A2DF-1017D0FEBD3D}"/>
          </ac:spMkLst>
        </pc:spChg>
        <pc:spChg chg="add del">
          <ac:chgData name="Álvaro Manuel Aparicio Morales" userId="97769703-a168-48fa-ab34-24c2a8acbe90" providerId="ADAL" clId="{D797E9AC-300E-451C-A358-20E82EE7271C}" dt="2024-06-15T20:48:58.528" v="3742" actId="26606"/>
          <ac:spMkLst>
            <pc:docMk/>
            <pc:sldMk cId="702374612" sldId="278"/>
            <ac:spMk id="127" creationId="{5D13CC36-B950-4F02-9BAF-9A7EB267398C}"/>
          </ac:spMkLst>
        </pc:spChg>
        <pc:spChg chg="add del">
          <ac:chgData name="Álvaro Manuel Aparicio Morales" userId="97769703-a168-48fa-ab34-24c2a8acbe90" providerId="ADAL" clId="{D797E9AC-300E-451C-A358-20E82EE7271C}" dt="2024-06-15T20:48:58.528" v="3742" actId="26606"/>
          <ac:spMkLst>
            <pc:docMk/>
            <pc:sldMk cId="702374612" sldId="278"/>
            <ac:spMk id="128" creationId="{C1657055-16FE-41A2-B207-7880F6DCAB24}"/>
          </ac:spMkLst>
        </pc:spChg>
        <pc:spChg chg="add del">
          <ac:chgData name="Álvaro Manuel Aparicio Morales" userId="97769703-a168-48fa-ab34-24c2a8acbe90" providerId="ADAL" clId="{D797E9AC-300E-451C-A358-20E82EE7271C}" dt="2024-06-15T20:48:58.528" v="3742" actId="26606"/>
          <ac:spMkLst>
            <pc:docMk/>
            <pc:sldMk cId="702374612" sldId="278"/>
            <ac:spMk id="129" creationId="{F3BD3BB9-3CB5-4253-A27D-6B7904723DE3}"/>
          </ac:spMkLst>
        </pc:spChg>
        <pc:spChg chg="add del">
          <ac:chgData name="Álvaro Manuel Aparicio Morales" userId="97769703-a168-48fa-ab34-24c2a8acbe90" providerId="ADAL" clId="{D797E9AC-300E-451C-A358-20E82EE7271C}" dt="2024-06-15T20:49:03.536" v="3744" actId="26606"/>
          <ac:spMkLst>
            <pc:docMk/>
            <pc:sldMk cId="702374612" sldId="278"/>
            <ac:spMk id="131" creationId="{78532AE1-3E02-470C-B898-A0C62F2E99AB}"/>
          </ac:spMkLst>
        </pc:spChg>
        <pc:spChg chg="add del">
          <ac:chgData name="Álvaro Manuel Aparicio Morales" userId="97769703-a168-48fa-ab34-24c2a8acbe90" providerId="ADAL" clId="{D797E9AC-300E-451C-A358-20E82EE7271C}" dt="2024-06-15T20:49:03.536" v="3744" actId="26606"/>
          <ac:spMkLst>
            <pc:docMk/>
            <pc:sldMk cId="702374612" sldId="278"/>
            <ac:spMk id="132" creationId="{E7401DF7-4687-415B-A91D-DB43BEEBDFE5}"/>
          </ac:spMkLst>
        </pc:spChg>
        <pc:spChg chg="add del">
          <ac:chgData name="Álvaro Manuel Aparicio Morales" userId="97769703-a168-48fa-ab34-24c2a8acbe90" providerId="ADAL" clId="{D797E9AC-300E-451C-A358-20E82EE7271C}" dt="2024-06-15T20:49:03.536" v="3744" actId="26606"/>
          <ac:spMkLst>
            <pc:docMk/>
            <pc:sldMk cId="702374612" sldId="278"/>
            <ac:spMk id="133" creationId="{8EFC09D2-72D2-4174-A2DF-1017D0FEBD3D}"/>
          </ac:spMkLst>
        </pc:spChg>
        <pc:spChg chg="add del">
          <ac:chgData name="Álvaro Manuel Aparicio Morales" userId="97769703-a168-48fa-ab34-24c2a8acbe90" providerId="ADAL" clId="{D797E9AC-300E-451C-A358-20E82EE7271C}" dt="2024-06-15T20:49:06.340" v="3746" actId="26606"/>
          <ac:spMkLst>
            <pc:docMk/>
            <pc:sldMk cId="702374612" sldId="278"/>
            <ac:spMk id="135" creationId="{5AA03EDC-7067-4DFF-B672-541D016AAAB8}"/>
          </ac:spMkLst>
        </pc:spChg>
        <pc:spChg chg="add del">
          <ac:chgData name="Álvaro Manuel Aparicio Morales" userId="97769703-a168-48fa-ab34-24c2a8acbe90" providerId="ADAL" clId="{D797E9AC-300E-451C-A358-20E82EE7271C}" dt="2024-06-15T20:49:06.340" v="3746" actId="26606"/>
          <ac:spMkLst>
            <pc:docMk/>
            <pc:sldMk cId="702374612" sldId="278"/>
            <ac:spMk id="136" creationId="{0EBF3E39-B0BE-496A-8604-9007470FFA3A}"/>
          </ac:spMkLst>
        </pc:spChg>
        <pc:spChg chg="add del">
          <ac:chgData name="Álvaro Manuel Aparicio Morales" userId="97769703-a168-48fa-ab34-24c2a8acbe90" providerId="ADAL" clId="{D797E9AC-300E-451C-A358-20E82EE7271C}" dt="2024-06-15T20:49:12.429" v="3748" actId="26606"/>
          <ac:spMkLst>
            <pc:docMk/>
            <pc:sldMk cId="702374612" sldId="278"/>
            <ac:spMk id="138" creationId="{CBE3092D-4105-4026-9B66-A0011E0CA5E1}"/>
          </ac:spMkLst>
        </pc:spChg>
        <pc:spChg chg="add del">
          <ac:chgData name="Álvaro Manuel Aparicio Morales" userId="97769703-a168-48fa-ab34-24c2a8acbe90" providerId="ADAL" clId="{D797E9AC-300E-451C-A358-20E82EE7271C}" dt="2024-06-15T20:49:12.429" v="3748" actId="26606"/>
          <ac:spMkLst>
            <pc:docMk/>
            <pc:sldMk cId="702374612" sldId="278"/>
            <ac:spMk id="139" creationId="{D9759409-BDF8-4BFD-9AF3-4B5C04C2A162}"/>
          </ac:spMkLst>
        </pc:spChg>
        <pc:spChg chg="add del">
          <ac:chgData name="Álvaro Manuel Aparicio Morales" userId="97769703-a168-48fa-ab34-24c2a8acbe90" providerId="ADAL" clId="{D797E9AC-300E-451C-A358-20E82EE7271C}" dt="2024-06-15T20:53:08.664" v="3921" actId="26606"/>
          <ac:spMkLst>
            <pc:docMk/>
            <pc:sldMk cId="702374612" sldId="278"/>
            <ac:spMk id="141" creationId="{85F55C16-BC21-49EF-A4FF-C3155BB93BD3}"/>
          </ac:spMkLst>
        </pc:spChg>
        <pc:spChg chg="add del">
          <ac:chgData name="Álvaro Manuel Aparicio Morales" userId="97769703-a168-48fa-ab34-24c2a8acbe90" providerId="ADAL" clId="{D797E9AC-300E-451C-A358-20E82EE7271C}" dt="2024-06-15T20:53:08.664" v="3921" actId="26606"/>
          <ac:spMkLst>
            <pc:docMk/>
            <pc:sldMk cId="702374612" sldId="278"/>
            <ac:spMk id="142" creationId="{0C5F069E-AFE6-4825-8945-46F2918A5019}"/>
          </ac:spMkLst>
        </pc:spChg>
        <pc:spChg chg="add del">
          <ac:chgData name="Álvaro Manuel Aparicio Morales" userId="97769703-a168-48fa-ab34-24c2a8acbe90" providerId="ADAL" clId="{D797E9AC-300E-451C-A358-20E82EE7271C}" dt="2024-06-15T20:53:08.664" v="3921" actId="26606"/>
          <ac:spMkLst>
            <pc:docMk/>
            <pc:sldMk cId="702374612" sldId="278"/>
            <ac:spMk id="147" creationId="{5AA03EDC-7067-4DFF-B672-541D016AAAB8}"/>
          </ac:spMkLst>
        </pc:spChg>
        <pc:spChg chg="add del">
          <ac:chgData name="Álvaro Manuel Aparicio Morales" userId="97769703-a168-48fa-ab34-24c2a8acbe90" providerId="ADAL" clId="{D797E9AC-300E-451C-A358-20E82EE7271C}" dt="2024-06-15T20:53:08.664" v="3921" actId="26606"/>
          <ac:spMkLst>
            <pc:docMk/>
            <pc:sldMk cId="702374612" sldId="278"/>
            <ac:spMk id="149" creationId="{0EBF3E39-B0BE-496A-8604-9007470FFA3A}"/>
          </ac:spMkLst>
        </pc:spChg>
        <pc:grpChg chg="add del">
          <ac:chgData name="Álvaro Manuel Aparicio Morales" userId="97769703-a168-48fa-ab34-24c2a8acbe90" providerId="ADAL" clId="{D797E9AC-300E-451C-A358-20E82EE7271C}" dt="2024-06-15T11:19:51.461" v="2454" actId="26606"/>
          <ac:grpSpMkLst>
            <pc:docMk/>
            <pc:sldMk cId="702374612" sldId="278"/>
            <ac:grpSpMk id="14" creationId="{1D18C537-E336-47C4-836B-C342A230F8F3}"/>
          </ac:grpSpMkLst>
        </pc:grpChg>
        <pc:grpChg chg="add del">
          <ac:chgData name="Álvaro Manuel Aparicio Morales" userId="97769703-a168-48fa-ab34-24c2a8acbe90" providerId="ADAL" clId="{D797E9AC-300E-451C-A358-20E82EE7271C}" dt="2024-06-15T11:19:51.461" v="2454" actId="26606"/>
          <ac:grpSpMkLst>
            <pc:docMk/>
            <pc:sldMk cId="702374612" sldId="278"/>
            <ac:grpSpMk id="20" creationId="{5A1259D8-0C3A-4069-A22F-537BBBB61A9C}"/>
          </ac:grpSpMkLst>
        </pc:grpChg>
        <pc:grpChg chg="add del">
          <ac:chgData name="Álvaro Manuel Aparicio Morales" userId="97769703-a168-48fa-ab34-24c2a8acbe90" providerId="ADAL" clId="{D797E9AC-300E-451C-A358-20E82EE7271C}" dt="2024-06-15T20:49:12.490" v="3749" actId="26606"/>
          <ac:grpSpMkLst>
            <pc:docMk/>
            <pc:sldMk cId="702374612" sldId="278"/>
            <ac:grpSpMk id="27" creationId="{5E02D55A-F529-4B19-BAF9-F63240A7B490}"/>
          </ac:grpSpMkLst>
        </pc:grpChg>
        <pc:grpChg chg="add del">
          <ac:chgData name="Álvaro Manuel Aparicio Morales" userId="97769703-a168-48fa-ab34-24c2a8acbe90" providerId="ADAL" clId="{D797E9AC-300E-451C-A358-20E82EE7271C}" dt="2024-06-15T20:49:12.490" v="3749" actId="26606"/>
          <ac:grpSpMkLst>
            <pc:docMk/>
            <pc:sldMk cId="702374612" sldId="278"/>
            <ac:grpSpMk id="33" creationId="{47A3A52F-BCB3-444D-9372-EE018B135C49}"/>
          </ac:grpSpMkLst>
        </pc:grpChg>
        <pc:grpChg chg="add mod ord">
          <ac:chgData name="Álvaro Manuel Aparicio Morales" userId="97769703-a168-48fa-ab34-24c2a8acbe90" providerId="ADAL" clId="{D797E9AC-300E-451C-A358-20E82EE7271C}" dt="2024-06-15T20:53:08.664" v="3921" actId="26606"/>
          <ac:grpSpMkLst>
            <pc:docMk/>
            <pc:sldMk cId="702374612" sldId="278"/>
            <ac:grpSpMk id="86" creationId="{BC77FBF7-397F-8BA8-8726-B4F9C3CEC0A9}"/>
          </ac:grpSpMkLst>
        </pc:grpChg>
        <pc:grpChg chg="add del">
          <ac:chgData name="Álvaro Manuel Aparicio Morales" userId="97769703-a168-48fa-ab34-24c2a8acbe90" providerId="ADAL" clId="{D797E9AC-300E-451C-A358-20E82EE7271C}" dt="2024-06-15T20:48:39.723" v="3728" actId="26606"/>
          <ac:grpSpMkLst>
            <pc:docMk/>
            <pc:sldMk cId="702374612" sldId="278"/>
            <ac:grpSpMk id="95" creationId="{DD354807-230F-4402-B1B9-F733A8F1F190}"/>
          </ac:grpSpMkLst>
        </pc:grpChg>
        <pc:grpChg chg="add del">
          <ac:chgData name="Álvaro Manuel Aparicio Morales" userId="97769703-a168-48fa-ab34-24c2a8acbe90" providerId="ADAL" clId="{D797E9AC-300E-451C-A358-20E82EE7271C}" dt="2024-06-15T20:48:52.835" v="3736" actId="26606"/>
          <ac:grpSpMkLst>
            <pc:docMk/>
            <pc:sldMk cId="702374612" sldId="278"/>
            <ac:grpSpMk id="115" creationId="{DD354807-230F-4402-B1B9-F733A8F1F190}"/>
          </ac:grpSpMkLst>
        </pc:grpChg>
        <pc:picChg chg="add mod">
          <ac:chgData name="Álvaro Manuel Aparicio Morales" userId="97769703-a168-48fa-ab34-24c2a8acbe90" providerId="ADAL" clId="{D797E9AC-300E-451C-A358-20E82EE7271C}" dt="2024-06-15T11:19:38.034" v="2452"/>
          <ac:picMkLst>
            <pc:docMk/>
            <pc:sldMk cId="702374612" sldId="278"/>
            <ac:picMk id="5" creationId="{047826DD-DC55-A8AE-B4A1-211E07E404BE}"/>
          </ac:picMkLst>
        </pc:picChg>
        <pc:cxnChg chg="add del">
          <ac:chgData name="Álvaro Manuel Aparicio Morales" userId="97769703-a168-48fa-ab34-24c2a8acbe90" providerId="ADAL" clId="{D797E9AC-300E-451C-A358-20E82EE7271C}" dt="2024-06-15T20:48:54.776" v="3738" actId="26606"/>
          <ac:cxnSpMkLst>
            <pc:docMk/>
            <pc:sldMk cId="702374612" sldId="278"/>
            <ac:cxnSpMk id="119" creationId="{7EB498BD-8089-4626-91EA-4978EBEF535E}"/>
          </ac:cxnSpMkLst>
        </pc:cxnChg>
      </pc:sldChg>
      <pc:sldChg chg="addSp delSp modSp new mod setBg delDesignElem">
        <pc:chgData name="Álvaro Manuel Aparicio Morales" userId="97769703-a168-48fa-ab34-24c2a8acbe90" providerId="ADAL" clId="{D797E9AC-300E-451C-A358-20E82EE7271C}" dt="2024-06-15T20:11:32.116" v="2968"/>
        <pc:sldMkLst>
          <pc:docMk/>
          <pc:sldMk cId="1396958591" sldId="279"/>
        </pc:sldMkLst>
        <pc:spChg chg="mod">
          <ac:chgData name="Álvaro Manuel Aparicio Morales" userId="97769703-a168-48fa-ab34-24c2a8acbe90" providerId="ADAL" clId="{D797E9AC-300E-451C-A358-20E82EE7271C}" dt="2024-06-15T11:20:16.451" v="2457" actId="26606"/>
          <ac:spMkLst>
            <pc:docMk/>
            <pc:sldMk cId="1396958591" sldId="279"/>
            <ac:spMk id="2" creationId="{33D3BF92-46AC-4574-9882-81E10547FBEF}"/>
          </ac:spMkLst>
        </pc:spChg>
        <pc:spChg chg="del">
          <ac:chgData name="Álvaro Manuel Aparicio Morales" userId="97769703-a168-48fa-ab34-24c2a8acbe90" providerId="ADAL" clId="{D797E9AC-300E-451C-A358-20E82EE7271C}" dt="2024-06-15T11:20:16.451" v="2457" actId="26606"/>
          <ac:spMkLst>
            <pc:docMk/>
            <pc:sldMk cId="1396958591" sldId="279"/>
            <ac:spMk id="3" creationId="{9E7FB922-96C8-9F32-AC9A-DD46F25425DD}"/>
          </ac:spMkLst>
        </pc:spChg>
        <pc:spChg chg="add mod">
          <ac:chgData name="Álvaro Manuel Aparicio Morales" userId="97769703-a168-48fa-ab34-24c2a8acbe90" providerId="ADAL" clId="{D797E9AC-300E-451C-A358-20E82EE7271C}" dt="2024-06-15T11:21:02.460" v="2459"/>
          <ac:spMkLst>
            <pc:docMk/>
            <pc:sldMk cId="1396958591" sldId="279"/>
            <ac:spMk id="4" creationId="{992A6740-4D3B-5D1E-70DB-56EF7E9172B8}"/>
          </ac:spMkLst>
        </pc:spChg>
        <pc:spChg chg="add del">
          <ac:chgData name="Álvaro Manuel Aparicio Morales" userId="97769703-a168-48fa-ab34-24c2a8acbe90" providerId="ADAL" clId="{D797E9AC-300E-451C-A358-20E82EE7271C}" dt="2024-06-15T20:11:32.116" v="2968"/>
          <ac:spMkLst>
            <pc:docMk/>
            <pc:sldMk cId="1396958591" sldId="279"/>
            <ac:spMk id="12" creationId="{65219498-D544-41AC-98FE-8F956EF66A62}"/>
          </ac:spMkLst>
        </pc:spChg>
        <pc:spChg chg="add del">
          <ac:chgData name="Álvaro Manuel Aparicio Morales" userId="97769703-a168-48fa-ab34-24c2a8acbe90" providerId="ADAL" clId="{D797E9AC-300E-451C-A358-20E82EE7271C}" dt="2024-06-15T20:11:32.116" v="2968"/>
          <ac:spMkLst>
            <pc:docMk/>
            <pc:sldMk cId="1396958591" sldId="279"/>
            <ac:spMk id="14" creationId="{F500DBFC-17A9-4E0A-AEE2-A49F9AEEF0FD}"/>
          </ac:spMkLst>
        </pc:spChg>
        <pc:grpChg chg="add del">
          <ac:chgData name="Álvaro Manuel Aparicio Morales" userId="97769703-a168-48fa-ab34-24c2a8acbe90" providerId="ADAL" clId="{D797E9AC-300E-451C-A358-20E82EE7271C}" dt="2024-06-15T20:11:32.116" v="2968"/>
          <ac:grpSpMkLst>
            <pc:docMk/>
            <pc:sldMk cId="1396958591" sldId="279"/>
            <ac:grpSpMk id="16" creationId="{D74613BB-817C-4C4F-8A24-4936F2F064C0}"/>
          </ac:grpSpMkLst>
        </pc:grpChg>
        <pc:picChg chg="add mod">
          <ac:chgData name="Álvaro Manuel Aparicio Morales" userId="97769703-a168-48fa-ab34-24c2a8acbe90" providerId="ADAL" clId="{D797E9AC-300E-451C-A358-20E82EE7271C}" dt="2024-06-15T11:19:56.334" v="2456"/>
          <ac:picMkLst>
            <pc:docMk/>
            <pc:sldMk cId="1396958591" sldId="279"/>
            <ac:picMk id="5" creationId="{3F437A0F-0578-B877-C5FC-BFB5B94DCA30}"/>
          </ac:picMkLst>
        </pc:picChg>
        <pc:picChg chg="add">
          <ac:chgData name="Álvaro Manuel Aparicio Morales" userId="97769703-a168-48fa-ab34-24c2a8acbe90" providerId="ADAL" clId="{D797E9AC-300E-451C-A358-20E82EE7271C}" dt="2024-06-15T11:20:16.451" v="2457" actId="26606"/>
          <ac:picMkLst>
            <pc:docMk/>
            <pc:sldMk cId="1396958591" sldId="279"/>
            <ac:picMk id="9" creationId="{CAFEE7C1-285C-0FE9-6C5D-C9A56C556E27}"/>
          </ac:picMkLst>
        </pc:picChg>
      </pc:sldChg>
      <pc:sldChg chg="addSp delSp modSp new mod setBg delDesignElem">
        <pc:chgData name="Álvaro Manuel Aparicio Morales" userId="97769703-a168-48fa-ab34-24c2a8acbe90" providerId="ADAL" clId="{D797E9AC-300E-451C-A358-20E82EE7271C}" dt="2024-06-15T20:11:32.116" v="2968"/>
        <pc:sldMkLst>
          <pc:docMk/>
          <pc:sldMk cId="2903723558" sldId="280"/>
        </pc:sldMkLst>
        <pc:spChg chg="mod">
          <ac:chgData name="Álvaro Manuel Aparicio Morales" userId="97769703-a168-48fa-ab34-24c2a8acbe90" providerId="ADAL" clId="{D797E9AC-300E-451C-A358-20E82EE7271C}" dt="2024-06-15T11:21:49.136" v="2461" actId="26606"/>
          <ac:spMkLst>
            <pc:docMk/>
            <pc:sldMk cId="2903723558" sldId="280"/>
            <ac:spMk id="2" creationId="{5E3C8344-99F2-D521-9B7E-E1A8E1EE66CE}"/>
          </ac:spMkLst>
        </pc:spChg>
        <pc:spChg chg="mod">
          <ac:chgData name="Álvaro Manuel Aparicio Morales" userId="97769703-a168-48fa-ab34-24c2a8acbe90" providerId="ADAL" clId="{D797E9AC-300E-451C-A358-20E82EE7271C}" dt="2024-06-15T11:21:49.136" v="2461" actId="26606"/>
          <ac:spMkLst>
            <pc:docMk/>
            <pc:sldMk cId="2903723558" sldId="280"/>
            <ac:spMk id="3" creationId="{FF26FC71-5570-45D5-124B-5F9673325215}"/>
          </ac:spMkLst>
        </pc:spChg>
        <pc:spChg chg="add mod">
          <ac:chgData name="Álvaro Manuel Aparicio Morales" userId="97769703-a168-48fa-ab34-24c2a8acbe90" providerId="ADAL" clId="{D797E9AC-300E-451C-A358-20E82EE7271C}" dt="2024-06-15T11:21:30.505" v="2460"/>
          <ac:spMkLst>
            <pc:docMk/>
            <pc:sldMk cId="2903723558" sldId="280"/>
            <ac:spMk id="4" creationId="{A0D7FE0E-64F9-E2E3-9D5F-8877E740BC99}"/>
          </ac:spMkLst>
        </pc:spChg>
        <pc:spChg chg="add del">
          <ac:chgData name="Álvaro Manuel Aparicio Morales" userId="97769703-a168-48fa-ab34-24c2a8acbe90" providerId="ADAL" clId="{D797E9AC-300E-451C-A358-20E82EE7271C}" dt="2024-06-15T20:11:32.116" v="2968"/>
          <ac:spMkLst>
            <pc:docMk/>
            <pc:sldMk cId="2903723558" sldId="280"/>
            <ac:spMk id="10" creationId="{FA3C7DEA-BCC2-4295-8850-147993296189}"/>
          </ac:spMkLst>
        </pc:spChg>
        <pc:spChg chg="add del">
          <ac:chgData name="Álvaro Manuel Aparicio Morales" userId="97769703-a168-48fa-ab34-24c2a8acbe90" providerId="ADAL" clId="{D797E9AC-300E-451C-A358-20E82EE7271C}" dt="2024-06-15T20:11:32.116" v="2968"/>
          <ac:spMkLst>
            <pc:docMk/>
            <pc:sldMk cId="2903723558" sldId="280"/>
            <ac:spMk id="12" creationId="{C289949D-B9F6-468A-86FE-2694DC5AE773}"/>
          </ac:spMkLst>
        </pc:spChg>
        <pc:grpChg chg="add del">
          <ac:chgData name="Álvaro Manuel Aparicio Morales" userId="97769703-a168-48fa-ab34-24c2a8acbe90" providerId="ADAL" clId="{D797E9AC-300E-451C-A358-20E82EE7271C}" dt="2024-06-15T20:11:32.116" v="2968"/>
          <ac:grpSpMkLst>
            <pc:docMk/>
            <pc:sldMk cId="2903723558" sldId="280"/>
            <ac:grpSpMk id="14" creationId="{E4DF0958-0C87-4C28-9554-2FADC788C2B1}"/>
          </ac:grpSpMkLst>
        </pc:grpChg>
        <pc:picChg chg="add mod">
          <ac:chgData name="Álvaro Manuel Aparicio Morales" userId="97769703-a168-48fa-ab34-24c2a8acbe90" providerId="ADAL" clId="{D797E9AC-300E-451C-A358-20E82EE7271C}" dt="2024-06-15T11:21:30.505" v="2460"/>
          <ac:picMkLst>
            <pc:docMk/>
            <pc:sldMk cId="2903723558" sldId="280"/>
            <ac:picMk id="5" creationId="{C9D422D6-6A03-3536-EE0E-083942440A77}"/>
          </ac:picMkLst>
        </pc:picChg>
      </pc:sldChg>
      <pc:sldChg chg="addSp delSp modSp new mod setBg delDesignElem">
        <pc:chgData name="Álvaro Manuel Aparicio Morales" userId="97769703-a168-48fa-ab34-24c2a8acbe90" providerId="ADAL" clId="{D797E9AC-300E-451C-A358-20E82EE7271C}" dt="2024-06-15T20:11:32.116" v="2968"/>
        <pc:sldMkLst>
          <pc:docMk/>
          <pc:sldMk cId="1131943633" sldId="281"/>
        </pc:sldMkLst>
        <pc:spChg chg="mod">
          <ac:chgData name="Álvaro Manuel Aparicio Morales" userId="97769703-a168-48fa-ab34-24c2a8acbe90" providerId="ADAL" clId="{D797E9AC-300E-451C-A358-20E82EE7271C}" dt="2024-06-15T11:22:43.690" v="2467" actId="26606"/>
          <ac:spMkLst>
            <pc:docMk/>
            <pc:sldMk cId="1131943633" sldId="281"/>
            <ac:spMk id="2" creationId="{FB999E19-16D5-D9A8-8FBE-6DA3C954017A}"/>
          </ac:spMkLst>
        </pc:spChg>
        <pc:spChg chg="mod">
          <ac:chgData name="Álvaro Manuel Aparicio Morales" userId="97769703-a168-48fa-ab34-24c2a8acbe90" providerId="ADAL" clId="{D797E9AC-300E-451C-A358-20E82EE7271C}" dt="2024-06-15T11:22:43.690" v="2467" actId="26606"/>
          <ac:spMkLst>
            <pc:docMk/>
            <pc:sldMk cId="1131943633" sldId="281"/>
            <ac:spMk id="3" creationId="{43EE5B99-F521-78EB-5A99-40E557EB7C52}"/>
          </ac:spMkLst>
        </pc:spChg>
        <pc:spChg chg="add mod">
          <ac:chgData name="Álvaro Manuel Aparicio Morales" userId="97769703-a168-48fa-ab34-24c2a8acbe90" providerId="ADAL" clId="{D797E9AC-300E-451C-A358-20E82EE7271C}" dt="2024-06-15T11:22:11.230" v="2465"/>
          <ac:spMkLst>
            <pc:docMk/>
            <pc:sldMk cId="1131943633" sldId="281"/>
            <ac:spMk id="4" creationId="{9A453551-CB8A-CCBE-9349-4C69A075B7CC}"/>
          </ac:spMkLst>
        </pc:spChg>
        <pc:spChg chg="add del">
          <ac:chgData name="Álvaro Manuel Aparicio Morales" userId="97769703-a168-48fa-ab34-24c2a8acbe90" providerId="ADAL" clId="{D797E9AC-300E-451C-A358-20E82EE7271C}" dt="2024-06-15T11:22:08.940" v="2463" actId="26606"/>
          <ac:spMkLst>
            <pc:docMk/>
            <pc:sldMk cId="1131943633" sldId="281"/>
            <ac:spMk id="8" creationId="{5C8908E2-EE49-44D2-9428-A28D2312A8D5}"/>
          </ac:spMkLst>
        </pc:spChg>
        <pc:spChg chg="add del">
          <ac:chgData name="Álvaro Manuel Aparicio Morales" userId="97769703-a168-48fa-ab34-24c2a8acbe90" providerId="ADAL" clId="{D797E9AC-300E-451C-A358-20E82EE7271C}" dt="2024-06-15T11:22:08.940" v="2463" actId="26606"/>
          <ac:spMkLst>
            <pc:docMk/>
            <pc:sldMk cId="1131943633" sldId="281"/>
            <ac:spMk id="14" creationId="{BD92035A-AA2F-4CD8-A556-1CE8BDEC75BD}"/>
          </ac:spMkLst>
        </pc:spChg>
        <pc:spChg chg="add del">
          <ac:chgData name="Álvaro Manuel Aparicio Morales" userId="97769703-a168-48fa-ab34-24c2a8acbe90" providerId="ADAL" clId="{D797E9AC-300E-451C-A358-20E82EE7271C}" dt="2024-06-15T11:22:08.940" v="2463" actId="26606"/>
          <ac:spMkLst>
            <pc:docMk/>
            <pc:sldMk cId="1131943633" sldId="281"/>
            <ac:spMk id="16" creationId="{ED888B23-07FA-482A-96DF-47E31AF1A603}"/>
          </ac:spMkLst>
        </pc:spChg>
        <pc:spChg chg="add del">
          <ac:chgData name="Álvaro Manuel Aparicio Morales" userId="97769703-a168-48fa-ab34-24c2a8acbe90" providerId="ADAL" clId="{D797E9AC-300E-451C-A358-20E82EE7271C}" dt="2024-06-15T20:11:32.116" v="2968"/>
          <ac:spMkLst>
            <pc:docMk/>
            <pc:sldMk cId="1131943633" sldId="281"/>
            <ac:spMk id="18" creationId="{FA3C7DEA-BCC2-4295-8850-147993296189}"/>
          </ac:spMkLst>
        </pc:spChg>
        <pc:spChg chg="add del">
          <ac:chgData name="Álvaro Manuel Aparicio Morales" userId="97769703-a168-48fa-ab34-24c2a8acbe90" providerId="ADAL" clId="{D797E9AC-300E-451C-A358-20E82EE7271C}" dt="2024-06-15T20:11:32.116" v="2968"/>
          <ac:spMkLst>
            <pc:docMk/>
            <pc:sldMk cId="1131943633" sldId="281"/>
            <ac:spMk id="19" creationId="{C289949D-B9F6-468A-86FE-2694DC5AE773}"/>
          </ac:spMkLst>
        </pc:spChg>
        <pc:spChg chg="add del">
          <ac:chgData name="Álvaro Manuel Aparicio Morales" userId="97769703-a168-48fa-ab34-24c2a8acbe90" providerId="ADAL" clId="{D797E9AC-300E-451C-A358-20E82EE7271C}" dt="2024-06-15T11:22:43.690" v="2467" actId="26606"/>
          <ac:spMkLst>
            <pc:docMk/>
            <pc:sldMk cId="1131943633" sldId="281"/>
            <ac:spMk id="27" creationId="{F837543A-6020-4505-A233-C9DB4BF74011}"/>
          </ac:spMkLst>
        </pc:spChg>
        <pc:spChg chg="add del">
          <ac:chgData name="Álvaro Manuel Aparicio Morales" userId="97769703-a168-48fa-ab34-24c2a8acbe90" providerId="ADAL" clId="{D797E9AC-300E-451C-A358-20E82EE7271C}" dt="2024-06-15T11:22:43.690" v="2467" actId="26606"/>
          <ac:spMkLst>
            <pc:docMk/>
            <pc:sldMk cId="1131943633" sldId="281"/>
            <ac:spMk id="29" creationId="{35B16301-FB18-48BA-A6DD-C37CAF6F9A18}"/>
          </ac:spMkLst>
        </pc:spChg>
        <pc:spChg chg="add del">
          <ac:chgData name="Álvaro Manuel Aparicio Morales" userId="97769703-a168-48fa-ab34-24c2a8acbe90" providerId="ADAL" clId="{D797E9AC-300E-451C-A358-20E82EE7271C}" dt="2024-06-15T11:22:43.690" v="2467" actId="26606"/>
          <ac:spMkLst>
            <pc:docMk/>
            <pc:sldMk cId="1131943633" sldId="281"/>
            <ac:spMk id="31" creationId="{C3C0D90E-074A-4F52-9B11-B52BEF4BCBE5}"/>
          </ac:spMkLst>
        </pc:spChg>
        <pc:spChg chg="add del">
          <ac:chgData name="Álvaro Manuel Aparicio Morales" userId="97769703-a168-48fa-ab34-24c2a8acbe90" providerId="ADAL" clId="{D797E9AC-300E-451C-A358-20E82EE7271C}" dt="2024-06-15T11:22:43.690" v="2467" actId="26606"/>
          <ac:spMkLst>
            <pc:docMk/>
            <pc:sldMk cId="1131943633" sldId="281"/>
            <ac:spMk id="33" creationId="{CABBD4C1-E6F8-46F6-8152-A8A97490BF4D}"/>
          </ac:spMkLst>
        </pc:spChg>
        <pc:spChg chg="add del">
          <ac:chgData name="Álvaro Manuel Aparicio Morales" userId="97769703-a168-48fa-ab34-24c2a8acbe90" providerId="ADAL" clId="{D797E9AC-300E-451C-A358-20E82EE7271C}" dt="2024-06-15T11:22:43.690" v="2467" actId="26606"/>
          <ac:spMkLst>
            <pc:docMk/>
            <pc:sldMk cId="1131943633" sldId="281"/>
            <ac:spMk id="35" creationId="{83BA5EF5-1FE9-4BF9-83BB-269BCDDF6156}"/>
          </ac:spMkLst>
        </pc:spChg>
        <pc:spChg chg="add del">
          <ac:chgData name="Álvaro Manuel Aparicio Morales" userId="97769703-a168-48fa-ab34-24c2a8acbe90" providerId="ADAL" clId="{D797E9AC-300E-451C-A358-20E82EE7271C}" dt="2024-06-15T11:22:43.690" v="2467" actId="26606"/>
          <ac:spMkLst>
            <pc:docMk/>
            <pc:sldMk cId="1131943633" sldId="281"/>
            <ac:spMk id="39" creationId="{88853921-7BC9-4BDE-ACAB-133C683C82D6}"/>
          </ac:spMkLst>
        </pc:spChg>
        <pc:spChg chg="add del">
          <ac:chgData name="Álvaro Manuel Aparicio Morales" userId="97769703-a168-48fa-ab34-24c2a8acbe90" providerId="ADAL" clId="{D797E9AC-300E-451C-A358-20E82EE7271C}" dt="2024-06-15T11:22:43.690" v="2467" actId="26606"/>
          <ac:spMkLst>
            <pc:docMk/>
            <pc:sldMk cId="1131943633" sldId="281"/>
            <ac:spMk id="41" creationId="{09192968-3AE7-4470-A61C-97294BB92731}"/>
          </ac:spMkLst>
        </pc:spChg>
        <pc:spChg chg="add del">
          <ac:chgData name="Álvaro Manuel Aparicio Morales" userId="97769703-a168-48fa-ab34-24c2a8acbe90" providerId="ADAL" clId="{D797E9AC-300E-451C-A358-20E82EE7271C}" dt="2024-06-15T11:22:43.690" v="2467" actId="26606"/>
          <ac:spMkLst>
            <pc:docMk/>
            <pc:sldMk cId="1131943633" sldId="281"/>
            <ac:spMk id="43" creationId="{3AB72E55-43E4-4356-BFE8-E2102CB0B505}"/>
          </ac:spMkLst>
        </pc:spChg>
        <pc:grpChg chg="add del">
          <ac:chgData name="Álvaro Manuel Aparicio Morales" userId="97769703-a168-48fa-ab34-24c2a8acbe90" providerId="ADAL" clId="{D797E9AC-300E-451C-A358-20E82EE7271C}" dt="2024-06-15T11:22:08.940" v="2463" actId="26606"/>
          <ac:grpSpMkLst>
            <pc:docMk/>
            <pc:sldMk cId="1131943633" sldId="281"/>
            <ac:grpSpMk id="10" creationId="{5D1A9D8B-3117-4D9D-BDA4-DD81895098B0}"/>
          </ac:grpSpMkLst>
        </pc:grpChg>
        <pc:grpChg chg="add del">
          <ac:chgData name="Álvaro Manuel Aparicio Morales" userId="97769703-a168-48fa-ab34-24c2a8acbe90" providerId="ADAL" clId="{D797E9AC-300E-451C-A358-20E82EE7271C}" dt="2024-06-15T20:11:32.116" v="2968"/>
          <ac:grpSpMkLst>
            <pc:docMk/>
            <pc:sldMk cId="1131943633" sldId="281"/>
            <ac:grpSpMk id="20" creationId="{E4DF0958-0C87-4C28-9554-2FADC788C2B1}"/>
          </ac:grpSpMkLst>
        </pc:grpChg>
        <pc:picChg chg="add mod">
          <ac:chgData name="Álvaro Manuel Aparicio Morales" userId="97769703-a168-48fa-ab34-24c2a8acbe90" providerId="ADAL" clId="{D797E9AC-300E-451C-A358-20E82EE7271C}" dt="2024-06-15T11:22:11.230" v="2465"/>
          <ac:picMkLst>
            <pc:docMk/>
            <pc:sldMk cId="1131943633" sldId="281"/>
            <ac:picMk id="5" creationId="{D6B7E887-777E-369E-2B19-1C075BAB4B28}"/>
          </ac:picMkLst>
        </pc:picChg>
        <pc:cxnChg chg="add del">
          <ac:chgData name="Álvaro Manuel Aparicio Morales" userId="97769703-a168-48fa-ab34-24c2a8acbe90" providerId="ADAL" clId="{D797E9AC-300E-451C-A358-20E82EE7271C}" dt="2024-06-15T11:22:43.690" v="2467" actId="26606"/>
          <ac:cxnSpMkLst>
            <pc:docMk/>
            <pc:sldMk cId="1131943633" sldId="281"/>
            <ac:cxnSpMk id="37" creationId="{4B3BCACB-5880-460B-9606-8C433A9AF99D}"/>
          </ac:cxnSpMkLst>
        </pc:cxnChg>
      </pc:sldChg>
      <pc:sldChg chg="modSp new mod">
        <pc:chgData name="Álvaro Manuel Aparicio Morales" userId="97769703-a168-48fa-ab34-24c2a8acbe90" providerId="ADAL" clId="{D797E9AC-300E-451C-A358-20E82EE7271C}" dt="2024-06-15T20:11:32.116" v="2968"/>
        <pc:sldMkLst>
          <pc:docMk/>
          <pc:sldMk cId="3286155564" sldId="282"/>
        </pc:sldMkLst>
        <pc:spChg chg="mod">
          <ac:chgData name="Álvaro Manuel Aparicio Morales" userId="97769703-a168-48fa-ab34-24c2a8acbe90" providerId="ADAL" clId="{D797E9AC-300E-451C-A358-20E82EE7271C}" dt="2024-06-15T20:11:32.116" v="2968"/>
          <ac:spMkLst>
            <pc:docMk/>
            <pc:sldMk cId="3286155564" sldId="282"/>
            <ac:spMk id="2" creationId="{D78C8C08-895A-9486-BA14-B52EDDBA0083}"/>
          </ac:spMkLst>
        </pc:spChg>
        <pc:spChg chg="mod">
          <ac:chgData name="Álvaro Manuel Aparicio Morales" userId="97769703-a168-48fa-ab34-24c2a8acbe90" providerId="ADAL" clId="{D797E9AC-300E-451C-A358-20E82EE7271C}" dt="2024-06-15T20:11:32.116" v="2968"/>
          <ac:spMkLst>
            <pc:docMk/>
            <pc:sldMk cId="3286155564" sldId="282"/>
            <ac:spMk id="3" creationId="{A033F9FC-E34B-0F69-285F-400837314A17}"/>
          </ac:spMkLst>
        </pc:spChg>
      </pc:sldChg>
      <pc:sldChg chg="addSp delSp modSp new mod setBg addAnim delAnim delDesignElem">
        <pc:chgData name="Álvaro Manuel Aparicio Morales" userId="97769703-a168-48fa-ab34-24c2a8acbe90" providerId="ADAL" clId="{D797E9AC-300E-451C-A358-20E82EE7271C}" dt="2024-06-15T20:11:32.116" v="2968"/>
        <pc:sldMkLst>
          <pc:docMk/>
          <pc:sldMk cId="2171890331" sldId="283"/>
        </pc:sldMkLst>
        <pc:spChg chg="mod ord">
          <ac:chgData name="Álvaro Manuel Aparicio Morales" userId="97769703-a168-48fa-ab34-24c2a8acbe90" providerId="ADAL" clId="{D797E9AC-300E-451C-A358-20E82EE7271C}" dt="2024-06-15T11:36:50.769" v="2547" actId="26606"/>
          <ac:spMkLst>
            <pc:docMk/>
            <pc:sldMk cId="2171890331" sldId="283"/>
            <ac:spMk id="2" creationId="{03E7E887-3F3D-6270-E5C0-EB03189FE86B}"/>
          </ac:spMkLst>
        </pc:spChg>
        <pc:spChg chg="add del mod">
          <ac:chgData name="Álvaro Manuel Aparicio Morales" userId="97769703-a168-48fa-ab34-24c2a8acbe90" providerId="ADAL" clId="{D797E9AC-300E-451C-A358-20E82EE7271C}" dt="2024-06-15T11:26:47.563" v="2486" actId="931"/>
          <ac:spMkLst>
            <pc:docMk/>
            <pc:sldMk cId="2171890331" sldId="283"/>
            <ac:spMk id="3" creationId="{8C0BE19E-8345-27B6-0547-C8644540F39B}"/>
          </ac:spMkLst>
        </pc:spChg>
        <pc:spChg chg="add mod">
          <ac:chgData name="Álvaro Manuel Aparicio Morales" userId="97769703-a168-48fa-ab34-24c2a8acbe90" providerId="ADAL" clId="{D797E9AC-300E-451C-A358-20E82EE7271C}" dt="2024-06-15T11:23:02.481" v="2471"/>
          <ac:spMkLst>
            <pc:docMk/>
            <pc:sldMk cId="2171890331" sldId="283"/>
            <ac:spMk id="4" creationId="{05D7CF6A-9306-CDF1-2518-71ADB1A2F2AE}"/>
          </ac:spMkLst>
        </pc:spChg>
        <pc:spChg chg="add del">
          <ac:chgData name="Álvaro Manuel Aparicio Morales" userId="97769703-a168-48fa-ab34-24c2a8acbe90" providerId="ADAL" clId="{D797E9AC-300E-451C-A358-20E82EE7271C}" dt="2024-06-15T11:23:22.484" v="2473" actId="26606"/>
          <ac:spMkLst>
            <pc:docMk/>
            <pc:sldMk cId="2171890331" sldId="283"/>
            <ac:spMk id="10" creationId="{D038248A-211C-4EEC-8401-C761B929FB52}"/>
          </ac:spMkLst>
        </pc:spChg>
        <pc:spChg chg="add del mod">
          <ac:chgData name="Álvaro Manuel Aparicio Morales" userId="97769703-a168-48fa-ab34-24c2a8acbe90" providerId="ADAL" clId="{D797E9AC-300E-451C-A358-20E82EE7271C}" dt="2024-06-15T11:28:30.725" v="2488"/>
          <ac:spMkLst>
            <pc:docMk/>
            <pc:sldMk cId="2171890331" sldId="283"/>
            <ac:spMk id="11" creationId="{98615302-C391-CA5A-A066-CC925069E74D}"/>
          </ac:spMkLst>
        </pc:spChg>
        <pc:spChg chg="add del">
          <ac:chgData name="Álvaro Manuel Aparicio Morales" userId="97769703-a168-48fa-ab34-24c2a8acbe90" providerId="ADAL" clId="{D797E9AC-300E-451C-A358-20E82EE7271C}" dt="2024-06-15T11:23:22.484" v="2473" actId="26606"/>
          <ac:spMkLst>
            <pc:docMk/>
            <pc:sldMk cId="2171890331" sldId="283"/>
            <ac:spMk id="12" creationId="{C30A849F-66D9-40C8-BEC8-35AFF8F4568F}"/>
          </ac:spMkLst>
        </pc:spChg>
        <pc:spChg chg="add del">
          <ac:chgData name="Álvaro Manuel Aparicio Morales" userId="97769703-a168-48fa-ab34-24c2a8acbe90" providerId="ADAL" clId="{D797E9AC-300E-451C-A358-20E82EE7271C}" dt="2024-06-15T11:24:13.209" v="2479" actId="26606"/>
          <ac:spMkLst>
            <pc:docMk/>
            <pc:sldMk cId="2171890331" sldId="283"/>
            <ac:spMk id="17" creationId="{D5B0017B-2ECA-49AF-B397-DC140825DF8D}"/>
          </ac:spMkLst>
        </pc:spChg>
        <pc:spChg chg="add del">
          <ac:chgData name="Álvaro Manuel Aparicio Morales" userId="97769703-a168-48fa-ab34-24c2a8acbe90" providerId="ADAL" clId="{D797E9AC-300E-451C-A358-20E82EE7271C}" dt="2024-06-15T11:23:35.855" v="2475" actId="26606"/>
          <ac:spMkLst>
            <pc:docMk/>
            <pc:sldMk cId="2171890331" sldId="283"/>
            <ac:spMk id="26" creationId="{43C823D3-D619-407C-89E0-C6F6B1E7A42A}"/>
          </ac:spMkLst>
        </pc:spChg>
        <pc:spChg chg="add del">
          <ac:chgData name="Álvaro Manuel Aparicio Morales" userId="97769703-a168-48fa-ab34-24c2a8acbe90" providerId="ADAL" clId="{D797E9AC-300E-451C-A358-20E82EE7271C}" dt="2024-06-15T11:23:35.855" v="2475" actId="26606"/>
          <ac:spMkLst>
            <pc:docMk/>
            <pc:sldMk cId="2171890331" sldId="283"/>
            <ac:spMk id="27" creationId="{047F8E3E-2FFA-4A0F-B3C7-E57ADDCFB415}"/>
          </ac:spMkLst>
        </pc:spChg>
        <pc:spChg chg="add del">
          <ac:chgData name="Álvaro Manuel Aparicio Morales" userId="97769703-a168-48fa-ab34-24c2a8acbe90" providerId="ADAL" clId="{D797E9AC-300E-451C-A358-20E82EE7271C}" dt="2024-06-15T11:24:03.806" v="2477" actId="26606"/>
          <ac:spMkLst>
            <pc:docMk/>
            <pc:sldMk cId="2171890331" sldId="283"/>
            <ac:spMk id="39" creationId="{979E27D9-03C7-44E2-9FF8-15D0C8506AF7}"/>
          </ac:spMkLst>
        </pc:spChg>
        <pc:spChg chg="add del">
          <ac:chgData name="Álvaro Manuel Aparicio Morales" userId="97769703-a168-48fa-ab34-24c2a8acbe90" providerId="ADAL" clId="{D797E9AC-300E-451C-A358-20E82EE7271C}" dt="2024-06-15T11:24:03.806" v="2477" actId="26606"/>
          <ac:spMkLst>
            <pc:docMk/>
            <pc:sldMk cId="2171890331" sldId="283"/>
            <ac:spMk id="40" creationId="{EEBF1590-3B36-48EE-A89D-3B6F3CB256AB}"/>
          </ac:spMkLst>
        </pc:spChg>
        <pc:spChg chg="add del">
          <ac:chgData name="Álvaro Manuel Aparicio Morales" userId="97769703-a168-48fa-ab34-24c2a8acbe90" providerId="ADAL" clId="{D797E9AC-300E-451C-A358-20E82EE7271C}" dt="2024-06-15T11:24:03.806" v="2477" actId="26606"/>
          <ac:spMkLst>
            <pc:docMk/>
            <pc:sldMk cId="2171890331" sldId="283"/>
            <ac:spMk id="41" creationId="{AC8F6C8C-AB5A-4548-942D-E3FD40ACBC49}"/>
          </ac:spMkLst>
        </pc:spChg>
        <pc:spChg chg="add del mod">
          <ac:chgData name="Álvaro Manuel Aparicio Morales" userId="97769703-a168-48fa-ab34-24c2a8acbe90" providerId="ADAL" clId="{D797E9AC-300E-451C-A358-20E82EE7271C}" dt="2024-06-15T11:31:16.913" v="2495" actId="931"/>
          <ac:spMkLst>
            <pc:docMk/>
            <pc:sldMk cId="2171890331" sldId="283"/>
            <ac:spMk id="42" creationId="{870EF761-A3A3-BA06-5758-22E92999317E}"/>
          </ac:spMkLst>
        </pc:spChg>
        <pc:spChg chg="add del">
          <ac:chgData name="Álvaro Manuel Aparicio Morales" userId="97769703-a168-48fa-ab34-24c2a8acbe90" providerId="ADAL" clId="{D797E9AC-300E-451C-A358-20E82EE7271C}" dt="2024-06-15T11:24:13.209" v="2479" actId="26606"/>
          <ac:spMkLst>
            <pc:docMk/>
            <pc:sldMk cId="2171890331" sldId="283"/>
            <ac:spMk id="43" creationId="{B6CDA21F-E7AF-4C75-8395-33F58D5B0E45}"/>
          </ac:spMkLst>
        </pc:spChg>
        <pc:spChg chg="add del">
          <ac:chgData name="Álvaro Manuel Aparicio Morales" userId="97769703-a168-48fa-ab34-24c2a8acbe90" providerId="ADAL" clId="{D797E9AC-300E-451C-A358-20E82EE7271C}" dt="2024-06-15T11:25:00.287" v="2481" actId="26606"/>
          <ac:spMkLst>
            <pc:docMk/>
            <pc:sldMk cId="2171890331" sldId="283"/>
            <ac:spMk id="47" creationId="{081EA652-8C6A-4E69-BEB9-170809474553}"/>
          </ac:spMkLst>
        </pc:spChg>
        <pc:spChg chg="add del">
          <ac:chgData name="Álvaro Manuel Aparicio Morales" userId="97769703-a168-48fa-ab34-24c2a8acbe90" providerId="ADAL" clId="{D797E9AC-300E-451C-A358-20E82EE7271C}" dt="2024-06-15T11:25:00.287" v="2481" actId="26606"/>
          <ac:spMkLst>
            <pc:docMk/>
            <pc:sldMk cId="2171890331" sldId="283"/>
            <ac:spMk id="48" creationId="{5298780A-33B9-4EA2-8F67-DE68AD62841B}"/>
          </ac:spMkLst>
        </pc:spChg>
        <pc:spChg chg="add del">
          <ac:chgData name="Álvaro Manuel Aparicio Morales" userId="97769703-a168-48fa-ab34-24c2a8acbe90" providerId="ADAL" clId="{D797E9AC-300E-451C-A358-20E82EE7271C}" dt="2024-06-15T11:25:00.287" v="2481" actId="26606"/>
          <ac:spMkLst>
            <pc:docMk/>
            <pc:sldMk cId="2171890331" sldId="283"/>
            <ac:spMk id="49" creationId="{7F488E8B-4E1E-4402-8935-D4E6C02615C7}"/>
          </ac:spMkLst>
        </pc:spChg>
        <pc:spChg chg="add del">
          <ac:chgData name="Álvaro Manuel Aparicio Morales" userId="97769703-a168-48fa-ab34-24c2a8acbe90" providerId="ADAL" clId="{D797E9AC-300E-451C-A358-20E82EE7271C}" dt="2024-06-15T11:31:47.368" v="2500" actId="26606"/>
          <ac:spMkLst>
            <pc:docMk/>
            <pc:sldMk cId="2171890331" sldId="283"/>
            <ac:spMk id="51" creationId="{43C823D3-D619-407C-89E0-C6F6B1E7A42A}"/>
          </ac:spMkLst>
        </pc:spChg>
        <pc:spChg chg="add del">
          <ac:chgData name="Álvaro Manuel Aparicio Morales" userId="97769703-a168-48fa-ab34-24c2a8acbe90" providerId="ADAL" clId="{D797E9AC-300E-451C-A358-20E82EE7271C}" dt="2024-06-15T11:31:47.368" v="2500" actId="26606"/>
          <ac:spMkLst>
            <pc:docMk/>
            <pc:sldMk cId="2171890331" sldId="283"/>
            <ac:spMk id="52" creationId="{047F8E3E-2FFA-4A0F-B3C7-E57ADDCFB415}"/>
          </ac:spMkLst>
        </pc:spChg>
        <pc:spChg chg="add del">
          <ac:chgData name="Álvaro Manuel Aparicio Morales" userId="97769703-a168-48fa-ab34-24c2a8acbe90" providerId="ADAL" clId="{D797E9AC-300E-451C-A358-20E82EE7271C}" dt="2024-06-15T11:31:47.349" v="2499" actId="26606"/>
          <ac:spMkLst>
            <pc:docMk/>
            <pc:sldMk cId="2171890331" sldId="283"/>
            <ac:spMk id="60" creationId="{3A15A073-C3D5-917C-045D-0F6F72412F34}"/>
          </ac:spMkLst>
        </pc:spChg>
        <pc:spChg chg="add del">
          <ac:chgData name="Álvaro Manuel Aparicio Morales" userId="97769703-a168-48fa-ab34-24c2a8acbe90" providerId="ADAL" clId="{D797E9AC-300E-451C-A358-20E82EE7271C}" dt="2024-06-15T11:31:47.349" v="2499" actId="26606"/>
          <ac:spMkLst>
            <pc:docMk/>
            <pc:sldMk cId="2171890331" sldId="283"/>
            <ac:spMk id="63" creationId="{A8908DB7-C3A6-4FCB-9820-CEE02B398C4A}"/>
          </ac:spMkLst>
        </pc:spChg>
        <pc:spChg chg="add del">
          <ac:chgData name="Álvaro Manuel Aparicio Morales" userId="97769703-a168-48fa-ab34-24c2a8acbe90" providerId="ADAL" clId="{D797E9AC-300E-451C-A358-20E82EE7271C}" dt="2024-06-15T11:31:47.349" v="2499" actId="26606"/>
          <ac:spMkLst>
            <pc:docMk/>
            <pc:sldMk cId="2171890331" sldId="283"/>
            <ac:spMk id="65" creationId="{535742DD-1B16-4E9D-B715-0D74B4574A68}"/>
          </ac:spMkLst>
        </pc:spChg>
        <pc:spChg chg="add del">
          <ac:chgData name="Álvaro Manuel Aparicio Morales" userId="97769703-a168-48fa-ab34-24c2a8acbe90" providerId="ADAL" clId="{D797E9AC-300E-451C-A358-20E82EE7271C}" dt="2024-06-15T11:31:57.677" v="2505" actId="26606"/>
          <ac:spMkLst>
            <pc:docMk/>
            <pc:sldMk cId="2171890331" sldId="283"/>
            <ac:spMk id="72" creationId="{D1942232-83D0-49E2-AF9B-1F97E3C1EF8E}"/>
          </ac:spMkLst>
        </pc:spChg>
        <pc:spChg chg="add del">
          <ac:chgData name="Álvaro Manuel Aparicio Morales" userId="97769703-a168-48fa-ab34-24c2a8acbe90" providerId="ADAL" clId="{D797E9AC-300E-451C-A358-20E82EE7271C}" dt="2024-06-15T11:31:57.677" v="2505" actId="26606"/>
          <ac:spMkLst>
            <pc:docMk/>
            <pc:sldMk cId="2171890331" sldId="283"/>
            <ac:spMk id="78" creationId="{E9E70D72-6E23-4015-A4A6-85C120C19167}"/>
          </ac:spMkLst>
        </pc:spChg>
        <pc:spChg chg="add del">
          <ac:chgData name="Álvaro Manuel Aparicio Morales" userId="97769703-a168-48fa-ab34-24c2a8acbe90" providerId="ADAL" clId="{D797E9AC-300E-451C-A358-20E82EE7271C}" dt="2024-06-15T11:31:49.811" v="2501" actId="478"/>
          <ac:spMkLst>
            <pc:docMk/>
            <pc:sldMk cId="2171890331" sldId="283"/>
            <ac:spMk id="79" creationId="{FBA8E56C-F82B-F320-17F7-AD55512C7C14}"/>
          </ac:spMkLst>
        </pc:spChg>
        <pc:spChg chg="add del">
          <ac:chgData name="Álvaro Manuel Aparicio Morales" userId="97769703-a168-48fa-ab34-24c2a8acbe90" providerId="ADAL" clId="{D797E9AC-300E-451C-A358-20E82EE7271C}" dt="2024-06-15T11:33:39.312" v="2522" actId="26606"/>
          <ac:spMkLst>
            <pc:docMk/>
            <pc:sldMk cId="2171890331" sldId="283"/>
            <ac:spMk id="83" creationId="{BCED4D40-4B67-4331-AC48-79B82B4A47D8}"/>
          </ac:spMkLst>
        </pc:spChg>
        <pc:spChg chg="add del">
          <ac:chgData name="Álvaro Manuel Aparicio Morales" userId="97769703-a168-48fa-ab34-24c2a8acbe90" providerId="ADAL" clId="{D797E9AC-300E-451C-A358-20E82EE7271C}" dt="2024-06-15T11:33:39.312" v="2522" actId="26606"/>
          <ac:spMkLst>
            <pc:docMk/>
            <pc:sldMk cId="2171890331" sldId="283"/>
            <ac:spMk id="85" creationId="{670CEDEF-4F34-412E-84EE-329C1E936AF5}"/>
          </ac:spMkLst>
        </pc:spChg>
        <pc:spChg chg="add del">
          <ac:chgData name="Álvaro Manuel Aparicio Morales" userId="97769703-a168-48fa-ab34-24c2a8acbe90" providerId="ADAL" clId="{D797E9AC-300E-451C-A358-20E82EE7271C}" dt="2024-06-15T11:36:32.645" v="2542" actId="26606"/>
          <ac:spMkLst>
            <pc:docMk/>
            <pc:sldMk cId="2171890331" sldId="283"/>
            <ac:spMk id="90" creationId="{BCED4D40-4B67-4331-AC48-79B82B4A47D8}"/>
          </ac:spMkLst>
        </pc:spChg>
        <pc:spChg chg="add del">
          <ac:chgData name="Álvaro Manuel Aparicio Morales" userId="97769703-a168-48fa-ab34-24c2a8acbe90" providerId="ADAL" clId="{D797E9AC-300E-451C-A358-20E82EE7271C}" dt="2024-06-15T11:36:32.645" v="2542" actId="26606"/>
          <ac:spMkLst>
            <pc:docMk/>
            <pc:sldMk cId="2171890331" sldId="283"/>
            <ac:spMk id="92" creationId="{670CEDEF-4F34-412E-84EE-329C1E936AF5}"/>
          </ac:spMkLst>
        </pc:spChg>
        <pc:spChg chg="add del">
          <ac:chgData name="Álvaro Manuel Aparicio Morales" userId="97769703-a168-48fa-ab34-24c2a8acbe90" providerId="ADAL" clId="{D797E9AC-300E-451C-A358-20E82EE7271C}" dt="2024-06-15T11:36:50.769" v="2547" actId="26606"/>
          <ac:spMkLst>
            <pc:docMk/>
            <pc:sldMk cId="2171890331" sldId="283"/>
            <ac:spMk id="94" creationId="{A3363022-C969-41E9-8EB2-E4C94908C1FA}"/>
          </ac:spMkLst>
        </pc:spChg>
        <pc:spChg chg="add del">
          <ac:chgData name="Álvaro Manuel Aparicio Morales" userId="97769703-a168-48fa-ab34-24c2a8acbe90" providerId="ADAL" clId="{D797E9AC-300E-451C-A358-20E82EE7271C}" dt="2024-06-15T11:36:50.769" v="2547" actId="26606"/>
          <ac:spMkLst>
            <pc:docMk/>
            <pc:sldMk cId="2171890331" sldId="283"/>
            <ac:spMk id="95" creationId="{8D1AD6B3-BE88-4CEB-BA17-790657CC4729}"/>
          </ac:spMkLst>
        </pc:spChg>
        <pc:spChg chg="add del">
          <ac:chgData name="Álvaro Manuel Aparicio Morales" userId="97769703-a168-48fa-ab34-24c2a8acbe90" providerId="ADAL" clId="{D797E9AC-300E-451C-A358-20E82EE7271C}" dt="2024-06-15T11:34:53.231" v="2529" actId="26606"/>
          <ac:spMkLst>
            <pc:docMk/>
            <pc:sldMk cId="2171890331" sldId="283"/>
            <ac:spMk id="97" creationId="{7B1AB9FE-36F5-4FD1-9850-DB5C5AD4828F}"/>
          </ac:spMkLst>
        </pc:spChg>
        <pc:spChg chg="add del">
          <ac:chgData name="Álvaro Manuel Aparicio Morales" userId="97769703-a168-48fa-ab34-24c2a8acbe90" providerId="ADAL" clId="{D797E9AC-300E-451C-A358-20E82EE7271C}" dt="2024-06-15T11:34:53.231" v="2529" actId="26606"/>
          <ac:spMkLst>
            <pc:docMk/>
            <pc:sldMk cId="2171890331" sldId="283"/>
            <ac:spMk id="99" creationId="{F489C2E0-4895-4B72-85EA-7EE9FAFFDC7E}"/>
          </ac:spMkLst>
        </pc:spChg>
        <pc:spChg chg="add del">
          <ac:chgData name="Álvaro Manuel Aparicio Morales" userId="97769703-a168-48fa-ab34-24c2a8acbe90" providerId="ADAL" clId="{D797E9AC-300E-451C-A358-20E82EE7271C}" dt="2024-06-15T11:35:11.173" v="2531" actId="26606"/>
          <ac:spMkLst>
            <pc:docMk/>
            <pc:sldMk cId="2171890331" sldId="283"/>
            <ac:spMk id="106" creationId="{23D09407-53BC-485E-B4CE-BC5E4FC4B25B}"/>
          </ac:spMkLst>
        </pc:spChg>
        <pc:spChg chg="add del">
          <ac:chgData name="Álvaro Manuel Aparicio Morales" userId="97769703-a168-48fa-ab34-24c2a8acbe90" providerId="ADAL" clId="{D797E9AC-300E-451C-A358-20E82EE7271C}" dt="2024-06-15T20:11:32.116" v="2968"/>
          <ac:spMkLst>
            <pc:docMk/>
            <pc:sldMk cId="2171890331" sldId="283"/>
            <ac:spMk id="109" creationId="{BCED4D40-4B67-4331-AC48-79B82B4A47D8}"/>
          </ac:spMkLst>
        </pc:spChg>
        <pc:spChg chg="add del">
          <ac:chgData name="Álvaro Manuel Aparicio Morales" userId="97769703-a168-48fa-ab34-24c2a8acbe90" providerId="ADAL" clId="{D797E9AC-300E-451C-A358-20E82EE7271C}" dt="2024-06-15T20:11:32.116" v="2968"/>
          <ac:spMkLst>
            <pc:docMk/>
            <pc:sldMk cId="2171890331" sldId="283"/>
            <ac:spMk id="111" creationId="{670CEDEF-4F34-412E-84EE-329C1E936AF5}"/>
          </ac:spMkLst>
        </pc:spChg>
        <pc:spChg chg="add del">
          <ac:chgData name="Álvaro Manuel Aparicio Morales" userId="97769703-a168-48fa-ab34-24c2a8acbe90" providerId="ADAL" clId="{D797E9AC-300E-451C-A358-20E82EE7271C}" dt="2024-06-15T11:35:11.173" v="2531" actId="26606"/>
          <ac:spMkLst>
            <pc:docMk/>
            <pc:sldMk cId="2171890331" sldId="283"/>
            <ac:spMk id="112" creationId="{921DB988-49FC-4608-B0A2-E2F3A4019041}"/>
          </ac:spMkLst>
        </pc:spChg>
        <pc:spChg chg="add del">
          <ac:chgData name="Álvaro Manuel Aparicio Morales" userId="97769703-a168-48fa-ab34-24c2a8acbe90" providerId="ADAL" clId="{D797E9AC-300E-451C-A358-20E82EE7271C}" dt="2024-06-15T11:35:56.167" v="2541" actId="26606"/>
          <ac:spMkLst>
            <pc:docMk/>
            <pc:sldMk cId="2171890331" sldId="283"/>
            <ac:spMk id="114" creationId="{6DBF50F6-DD88-4D9F-B7D3-79B989980940}"/>
          </ac:spMkLst>
        </pc:spChg>
        <pc:spChg chg="add del">
          <ac:chgData name="Álvaro Manuel Aparicio Morales" userId="97769703-a168-48fa-ab34-24c2a8acbe90" providerId="ADAL" clId="{D797E9AC-300E-451C-A358-20E82EE7271C}" dt="2024-06-15T11:35:56.167" v="2541" actId="26606"/>
          <ac:spMkLst>
            <pc:docMk/>
            <pc:sldMk cId="2171890331" sldId="283"/>
            <ac:spMk id="115" creationId="{916BBDC2-6929-469E-B7C4-A03E77BF94B0}"/>
          </ac:spMkLst>
        </pc:spChg>
        <pc:grpChg chg="add del">
          <ac:chgData name="Álvaro Manuel Aparicio Morales" userId="97769703-a168-48fa-ab34-24c2a8acbe90" providerId="ADAL" clId="{D797E9AC-300E-451C-A358-20E82EE7271C}" dt="2024-06-15T11:23:22.484" v="2473" actId="26606"/>
          <ac:grpSpMkLst>
            <pc:docMk/>
            <pc:sldMk cId="2171890331" sldId="283"/>
            <ac:grpSpMk id="14" creationId="{04542298-A2B1-480F-A11C-A40EDD19B857}"/>
          </ac:grpSpMkLst>
        </pc:grpChg>
        <pc:grpChg chg="add del">
          <ac:chgData name="Álvaro Manuel Aparicio Morales" userId="97769703-a168-48fa-ab34-24c2a8acbe90" providerId="ADAL" clId="{D797E9AC-300E-451C-A358-20E82EE7271C}" dt="2024-06-15T11:23:22.484" v="2473" actId="26606"/>
          <ac:grpSpMkLst>
            <pc:docMk/>
            <pc:sldMk cId="2171890331" sldId="283"/>
            <ac:grpSpMk id="20" creationId="{2A5C9C35-2375-49EB-B99C-17C87D42FE7C}"/>
          </ac:grpSpMkLst>
        </pc:grpChg>
        <pc:grpChg chg="add del">
          <ac:chgData name="Álvaro Manuel Aparicio Morales" userId="97769703-a168-48fa-ab34-24c2a8acbe90" providerId="ADAL" clId="{D797E9AC-300E-451C-A358-20E82EE7271C}" dt="2024-06-15T11:23:35.855" v="2475" actId="26606"/>
          <ac:grpSpMkLst>
            <pc:docMk/>
            <pc:sldMk cId="2171890331" sldId="283"/>
            <ac:grpSpMk id="28" creationId="{33D939F1-7ABE-4D0E-946A-43F37F556AFD}"/>
          </ac:grpSpMkLst>
        </pc:grpChg>
        <pc:grpChg chg="add del">
          <ac:chgData name="Álvaro Manuel Aparicio Morales" userId="97769703-a168-48fa-ab34-24c2a8acbe90" providerId="ADAL" clId="{D797E9AC-300E-451C-A358-20E82EE7271C}" dt="2024-06-15T11:23:35.855" v="2475" actId="26606"/>
          <ac:grpSpMkLst>
            <pc:docMk/>
            <pc:sldMk cId="2171890331" sldId="283"/>
            <ac:grpSpMk id="33" creationId="{9DB3963A-4187-4A72-9DA4-CA6BADE22931}"/>
          </ac:grpSpMkLst>
        </pc:grpChg>
        <pc:grpChg chg="add del">
          <ac:chgData name="Álvaro Manuel Aparicio Morales" userId="97769703-a168-48fa-ab34-24c2a8acbe90" providerId="ADAL" clId="{D797E9AC-300E-451C-A358-20E82EE7271C}" dt="2024-06-15T11:24:13.209" v="2479" actId="26606"/>
          <ac:grpSpMkLst>
            <pc:docMk/>
            <pc:sldMk cId="2171890331" sldId="283"/>
            <ac:grpSpMk id="44" creationId="{AE1C45F0-260A-458C-96ED-C1F6D2151219}"/>
          </ac:grpSpMkLst>
        </pc:grpChg>
        <pc:grpChg chg="add del">
          <ac:chgData name="Álvaro Manuel Aparicio Morales" userId="97769703-a168-48fa-ab34-24c2a8acbe90" providerId="ADAL" clId="{D797E9AC-300E-451C-A358-20E82EE7271C}" dt="2024-06-15T11:31:47.368" v="2500" actId="26606"/>
          <ac:grpSpMkLst>
            <pc:docMk/>
            <pc:sldMk cId="2171890331" sldId="283"/>
            <ac:grpSpMk id="53" creationId="{33D939F1-7ABE-4D0E-946A-43F37F556AFD}"/>
          </ac:grpSpMkLst>
        </pc:grpChg>
        <pc:grpChg chg="add del">
          <ac:chgData name="Álvaro Manuel Aparicio Morales" userId="97769703-a168-48fa-ab34-24c2a8acbe90" providerId="ADAL" clId="{D797E9AC-300E-451C-A358-20E82EE7271C}" dt="2024-06-15T11:31:47.368" v="2500" actId="26606"/>
          <ac:grpSpMkLst>
            <pc:docMk/>
            <pc:sldMk cId="2171890331" sldId="283"/>
            <ac:grpSpMk id="55" creationId="{9DB3963A-4187-4A72-9DA4-CA6BADE22931}"/>
          </ac:grpSpMkLst>
        </pc:grpChg>
        <pc:grpChg chg="add del">
          <ac:chgData name="Álvaro Manuel Aparicio Morales" userId="97769703-a168-48fa-ab34-24c2a8acbe90" providerId="ADAL" clId="{D797E9AC-300E-451C-A358-20E82EE7271C}" dt="2024-06-15T11:31:57.677" v="2505" actId="26606"/>
          <ac:grpSpMkLst>
            <pc:docMk/>
            <pc:sldMk cId="2171890331" sldId="283"/>
            <ac:grpSpMk id="67" creationId="{C28A977F-B603-4D81-B0FC-C8DE048A7931}"/>
          </ac:grpSpMkLst>
        </pc:grpChg>
        <pc:grpChg chg="add del">
          <ac:chgData name="Álvaro Manuel Aparicio Morales" userId="97769703-a168-48fa-ab34-24c2a8acbe90" providerId="ADAL" clId="{D797E9AC-300E-451C-A358-20E82EE7271C}" dt="2024-06-15T11:31:57.677" v="2505" actId="26606"/>
          <ac:grpSpMkLst>
            <pc:docMk/>
            <pc:sldMk cId="2171890331" sldId="283"/>
            <ac:grpSpMk id="73" creationId="{C78D9229-E61D-4FEE-8321-2F8B64A8CADF}"/>
          </ac:grpSpMkLst>
        </pc:grpChg>
        <pc:grpChg chg="add del">
          <ac:chgData name="Álvaro Manuel Aparicio Morales" userId="97769703-a168-48fa-ab34-24c2a8acbe90" providerId="ADAL" clId="{D797E9AC-300E-451C-A358-20E82EE7271C}" dt="2024-06-15T11:36:50.769" v="2547" actId="26606"/>
          <ac:grpSpMkLst>
            <pc:docMk/>
            <pc:sldMk cId="2171890331" sldId="283"/>
            <ac:grpSpMk id="96" creationId="{89D1390B-7E13-4B4F-9CB2-391063412E54}"/>
          </ac:grpSpMkLst>
        </pc:grpChg>
        <pc:grpChg chg="add del">
          <ac:chgData name="Álvaro Manuel Aparicio Morales" userId="97769703-a168-48fa-ab34-24c2a8acbe90" providerId="ADAL" clId="{D797E9AC-300E-451C-A358-20E82EE7271C}" dt="2024-06-15T11:35:11.173" v="2531" actId="26606"/>
          <ac:grpSpMkLst>
            <pc:docMk/>
            <pc:sldMk cId="2171890331" sldId="283"/>
            <ac:grpSpMk id="101" creationId="{E9B930FD-8671-4C4C-ADCF-73AC1D0CD417}"/>
          </ac:grpSpMkLst>
        </pc:grpChg>
        <pc:grpChg chg="add del">
          <ac:chgData name="Álvaro Manuel Aparicio Morales" userId="97769703-a168-48fa-ab34-24c2a8acbe90" providerId="ADAL" clId="{D797E9AC-300E-451C-A358-20E82EE7271C}" dt="2024-06-15T11:35:11.173" v="2531" actId="26606"/>
          <ac:grpSpMkLst>
            <pc:docMk/>
            <pc:sldMk cId="2171890331" sldId="283"/>
            <ac:grpSpMk id="107" creationId="{383C2651-AE0C-4AE4-8725-E2F9414FE219}"/>
          </ac:grpSpMkLst>
        </pc:grpChg>
        <pc:grpChg chg="add del">
          <ac:chgData name="Álvaro Manuel Aparicio Morales" userId="97769703-a168-48fa-ab34-24c2a8acbe90" providerId="ADAL" clId="{D797E9AC-300E-451C-A358-20E82EE7271C}" dt="2024-06-15T11:35:56.167" v="2541" actId="26606"/>
          <ac:grpSpMkLst>
            <pc:docMk/>
            <pc:sldMk cId="2171890331" sldId="283"/>
            <ac:grpSpMk id="116" creationId="{C344E6B5-C9F5-4338-9E33-003B12373104}"/>
          </ac:grpSpMkLst>
        </pc:grpChg>
        <pc:grpChg chg="add del">
          <ac:chgData name="Álvaro Manuel Aparicio Morales" userId="97769703-a168-48fa-ab34-24c2a8acbe90" providerId="ADAL" clId="{D797E9AC-300E-451C-A358-20E82EE7271C}" dt="2024-06-15T11:35:56.167" v="2541" actId="26606"/>
          <ac:grpSpMkLst>
            <pc:docMk/>
            <pc:sldMk cId="2171890331" sldId="283"/>
            <ac:grpSpMk id="121" creationId="{FDFEDBF7-8E2C-46B8-9095-AE1D77E21773}"/>
          </ac:grpSpMkLst>
        </pc:grpChg>
        <pc:graphicFrameChg chg="add del mod">
          <ac:chgData name="Álvaro Manuel Aparicio Morales" userId="97769703-a168-48fa-ab34-24c2a8acbe90" providerId="ADAL" clId="{D797E9AC-300E-451C-A358-20E82EE7271C}" dt="2024-06-15T11:28:59.450" v="2491" actId="478"/>
          <ac:graphicFrameMkLst>
            <pc:docMk/>
            <pc:sldMk cId="2171890331" sldId="283"/>
            <ac:graphicFrameMk id="25" creationId="{CCB7E7B8-1AF4-0303-525E-F955BA7645F1}"/>
          </ac:graphicFrameMkLst>
        </pc:graphicFrameChg>
        <pc:graphicFrameChg chg="add mod">
          <ac:chgData name="Álvaro Manuel Aparicio Morales" userId="97769703-a168-48fa-ab34-24c2a8acbe90" providerId="ADAL" clId="{D797E9AC-300E-451C-A358-20E82EE7271C}" dt="2024-06-15T11:29:31.134" v="2494"/>
          <ac:graphicFrameMkLst>
            <pc:docMk/>
            <pc:sldMk cId="2171890331" sldId="283"/>
            <ac:graphicFrameMk id="46" creationId="{0BA1FBE9-5E97-2478-A72A-3E3F0E9EBE7E}"/>
          </ac:graphicFrameMkLst>
        </pc:graphicFrameChg>
        <pc:picChg chg="add mod">
          <ac:chgData name="Álvaro Manuel Aparicio Morales" userId="97769703-a168-48fa-ab34-24c2a8acbe90" providerId="ADAL" clId="{D797E9AC-300E-451C-A358-20E82EE7271C}" dt="2024-06-15T11:23:02.481" v="2471"/>
          <ac:picMkLst>
            <pc:docMk/>
            <pc:sldMk cId="2171890331" sldId="283"/>
            <ac:picMk id="5" creationId="{2A25C052-BFAF-45EA-FAC7-BC7FC6D9AC67}"/>
          </ac:picMkLst>
        </pc:picChg>
        <pc:picChg chg="add del mod ord">
          <ac:chgData name="Álvaro Manuel Aparicio Morales" userId="97769703-a168-48fa-ab34-24c2a8acbe90" providerId="ADAL" clId="{D797E9AC-300E-451C-A358-20E82EE7271C}" dt="2024-06-15T11:26:12.319" v="2485" actId="34307"/>
          <ac:picMkLst>
            <pc:docMk/>
            <pc:sldMk cId="2171890331" sldId="283"/>
            <ac:picMk id="6" creationId="{E8F3B217-CBA3-0BB7-26B1-9EB42B9E7F60}"/>
          </ac:picMkLst>
        </pc:picChg>
        <pc:picChg chg="add del mod">
          <ac:chgData name="Álvaro Manuel Aparicio Morales" userId="97769703-a168-48fa-ab34-24c2a8acbe90" providerId="ADAL" clId="{D797E9AC-300E-451C-A358-20E82EE7271C}" dt="2024-06-15T11:26:53.640" v="2487" actId="478"/>
          <ac:picMkLst>
            <pc:docMk/>
            <pc:sldMk cId="2171890331" sldId="283"/>
            <ac:picMk id="8" creationId="{DB8B9F79-59A4-E5C3-2FFD-C6066B6326C2}"/>
          </ac:picMkLst>
        </pc:picChg>
        <pc:picChg chg="add del mod ord">
          <ac:chgData name="Álvaro Manuel Aparicio Morales" userId="97769703-a168-48fa-ab34-24c2a8acbe90" providerId="ADAL" clId="{D797E9AC-300E-451C-A358-20E82EE7271C}" dt="2024-06-15T11:33:27.426" v="2518" actId="478"/>
          <ac:picMkLst>
            <pc:docMk/>
            <pc:sldMk cId="2171890331" sldId="283"/>
            <ac:picMk id="56" creationId="{45506577-EB75-0C51-52C2-A5C5C57000A2}"/>
          </ac:picMkLst>
        </pc:picChg>
        <pc:picChg chg="add mod ord">
          <ac:chgData name="Álvaro Manuel Aparicio Morales" userId="97769703-a168-48fa-ab34-24c2a8acbe90" providerId="ADAL" clId="{D797E9AC-300E-451C-A358-20E82EE7271C}" dt="2024-06-15T11:36:50.769" v="2547" actId="26606"/>
          <ac:picMkLst>
            <pc:docMk/>
            <pc:sldMk cId="2171890331" sldId="283"/>
            <ac:picMk id="58" creationId="{72153C88-6FF6-5394-8B49-A887C824AC35}"/>
          </ac:picMkLst>
        </pc:picChg>
        <pc:cxnChg chg="add del">
          <ac:chgData name="Álvaro Manuel Aparicio Morales" userId="97769703-a168-48fa-ab34-24c2a8acbe90" providerId="ADAL" clId="{D797E9AC-300E-451C-A358-20E82EE7271C}" dt="2024-06-15T11:24:13.209" v="2479" actId="26606"/>
          <ac:cxnSpMkLst>
            <pc:docMk/>
            <pc:sldMk cId="2171890331" sldId="283"/>
            <ac:cxnSpMk id="19" creationId="{6CF1BAF6-AD41-4082-B212-8A1F9A2E8779}"/>
          </ac:cxnSpMkLst>
        </pc:cxnChg>
      </pc:sldChg>
      <pc:sldChg chg="addSp delSp modSp new mod ord modNotesTx">
        <pc:chgData name="Álvaro Manuel Aparicio Morales" userId="97769703-a168-48fa-ab34-24c2a8acbe90" providerId="ADAL" clId="{D797E9AC-300E-451C-A358-20E82EE7271C}" dt="2024-06-15T21:23:32.239" v="4745" actId="20577"/>
        <pc:sldMkLst>
          <pc:docMk/>
          <pc:sldMk cId="2032889773" sldId="284"/>
        </pc:sldMkLst>
        <pc:spChg chg="del mod">
          <ac:chgData name="Álvaro Manuel Aparicio Morales" userId="97769703-a168-48fa-ab34-24c2a8acbe90" providerId="ADAL" clId="{D797E9AC-300E-451C-A358-20E82EE7271C}" dt="2024-06-15T21:01:33.946" v="4034" actId="478"/>
          <ac:spMkLst>
            <pc:docMk/>
            <pc:sldMk cId="2032889773" sldId="284"/>
            <ac:spMk id="2" creationId="{0AA12564-B1F4-80CD-C7C0-0A09DAA9D372}"/>
          </ac:spMkLst>
        </pc:spChg>
        <pc:spChg chg="mod">
          <ac:chgData name="Álvaro Manuel Aparicio Morales" userId="97769703-a168-48fa-ab34-24c2a8acbe90" providerId="ADAL" clId="{D797E9AC-300E-451C-A358-20E82EE7271C}" dt="2024-06-15T21:12:52.268" v="4141" actId="255"/>
          <ac:spMkLst>
            <pc:docMk/>
            <pc:sldMk cId="2032889773" sldId="284"/>
            <ac:spMk id="3" creationId="{3908F8CE-1709-97FA-5987-6B2F7D11AE1D}"/>
          </ac:spMkLst>
        </pc:spChg>
        <pc:spChg chg="add del mod">
          <ac:chgData name="Álvaro Manuel Aparicio Morales" userId="97769703-a168-48fa-ab34-24c2a8acbe90" providerId="ADAL" clId="{D797E9AC-300E-451C-A358-20E82EE7271C}" dt="2024-06-15T21:01:36.089" v="4035" actId="478"/>
          <ac:spMkLst>
            <pc:docMk/>
            <pc:sldMk cId="2032889773" sldId="284"/>
            <ac:spMk id="7" creationId="{B3556CB5-E390-5D5A-32C0-25CEC7CED348}"/>
          </ac:spMkLst>
        </pc:spChg>
        <pc:spChg chg="add mod">
          <ac:chgData name="Álvaro Manuel Aparicio Morales" userId="97769703-a168-48fa-ab34-24c2a8acbe90" providerId="ADAL" clId="{D797E9AC-300E-451C-A358-20E82EE7271C}" dt="2024-06-15T21:15:36.811" v="4191" actId="20577"/>
          <ac:spMkLst>
            <pc:docMk/>
            <pc:sldMk cId="2032889773" sldId="284"/>
            <ac:spMk id="12" creationId="{6B211523-6E08-4210-99EC-F10A8294C78F}"/>
          </ac:spMkLst>
        </pc:spChg>
        <pc:picChg chg="add del mod">
          <ac:chgData name="Álvaro Manuel Aparicio Morales" userId="97769703-a168-48fa-ab34-24c2a8acbe90" providerId="ADAL" clId="{D797E9AC-300E-451C-A358-20E82EE7271C}" dt="2024-06-15T20:57:06.756" v="4033" actId="478"/>
          <ac:picMkLst>
            <pc:docMk/>
            <pc:sldMk cId="2032889773" sldId="284"/>
            <ac:picMk id="5" creationId="{F7F1EB5C-930D-88C9-8456-27563A36E104}"/>
          </ac:picMkLst>
        </pc:picChg>
        <pc:picChg chg="add mod">
          <ac:chgData name="Álvaro Manuel Aparicio Morales" userId="97769703-a168-48fa-ab34-24c2a8acbe90" providerId="ADAL" clId="{D797E9AC-300E-451C-A358-20E82EE7271C}" dt="2024-06-15T21:11:59.544" v="4112" actId="1076"/>
          <ac:picMkLst>
            <pc:docMk/>
            <pc:sldMk cId="2032889773" sldId="284"/>
            <ac:picMk id="9" creationId="{584DE98C-CED0-EACE-684E-27A0C6C271D3}"/>
          </ac:picMkLst>
        </pc:picChg>
        <pc:picChg chg="add mod">
          <ac:chgData name="Álvaro Manuel Aparicio Morales" userId="97769703-a168-48fa-ab34-24c2a8acbe90" providerId="ADAL" clId="{D797E9AC-300E-451C-A358-20E82EE7271C}" dt="2024-06-15T21:11:51.744" v="4110" actId="1076"/>
          <ac:picMkLst>
            <pc:docMk/>
            <pc:sldMk cId="2032889773" sldId="284"/>
            <ac:picMk id="10" creationId="{5DA696D0-EEED-0657-B1C5-B26E21E5F9F5}"/>
          </ac:picMkLst>
        </pc:picChg>
      </pc:sldChg>
      <pc:sldMasterChg chg="add del setBg addSldLayout delSldLayout modSldLayout">
        <pc:chgData name="Álvaro Manuel Aparicio Morales" userId="97769703-a168-48fa-ab34-24c2a8acbe90" providerId="ADAL" clId="{D797E9AC-300E-451C-A358-20E82EE7271C}" dt="2024-06-15T10:51:03.829" v="2009"/>
        <pc:sldMasterMkLst>
          <pc:docMk/>
          <pc:sldMasterMk cId="2933118997" sldId="2147483648"/>
        </pc:sldMasterMkLst>
        <pc:sldLayoutChg chg="add del setBg">
          <pc:chgData name="Álvaro Manuel Aparicio Morales" userId="97769703-a168-48fa-ab34-24c2a8acbe90" providerId="ADAL" clId="{D797E9AC-300E-451C-A358-20E82EE7271C}" dt="2024-06-15T10:51:03.829" v="2009"/>
          <pc:sldLayoutMkLst>
            <pc:docMk/>
            <pc:sldMasterMk cId="2933118997" sldId="2147483648"/>
            <pc:sldLayoutMk cId="2288191458" sldId="2147483649"/>
          </pc:sldLayoutMkLst>
        </pc:sldLayoutChg>
        <pc:sldLayoutChg chg="add del setBg">
          <pc:chgData name="Álvaro Manuel Aparicio Morales" userId="97769703-a168-48fa-ab34-24c2a8acbe90" providerId="ADAL" clId="{D797E9AC-300E-451C-A358-20E82EE7271C}" dt="2024-06-15T10:51:03.829" v="2009"/>
          <pc:sldLayoutMkLst>
            <pc:docMk/>
            <pc:sldMasterMk cId="2933118997" sldId="2147483648"/>
            <pc:sldLayoutMk cId="3398174421" sldId="2147483650"/>
          </pc:sldLayoutMkLst>
        </pc:sldLayoutChg>
        <pc:sldLayoutChg chg="add del setBg">
          <pc:chgData name="Álvaro Manuel Aparicio Morales" userId="97769703-a168-48fa-ab34-24c2a8acbe90" providerId="ADAL" clId="{D797E9AC-300E-451C-A358-20E82EE7271C}" dt="2024-06-15T10:51:03.829" v="2009"/>
          <pc:sldLayoutMkLst>
            <pc:docMk/>
            <pc:sldMasterMk cId="2933118997" sldId="2147483648"/>
            <pc:sldLayoutMk cId="2339700568" sldId="2147483651"/>
          </pc:sldLayoutMkLst>
        </pc:sldLayoutChg>
        <pc:sldLayoutChg chg="add del setBg">
          <pc:chgData name="Álvaro Manuel Aparicio Morales" userId="97769703-a168-48fa-ab34-24c2a8acbe90" providerId="ADAL" clId="{D797E9AC-300E-451C-A358-20E82EE7271C}" dt="2024-06-15T10:51:03.829" v="2009"/>
          <pc:sldLayoutMkLst>
            <pc:docMk/>
            <pc:sldMasterMk cId="2933118997" sldId="2147483648"/>
            <pc:sldLayoutMk cId="979029867" sldId="2147483652"/>
          </pc:sldLayoutMkLst>
        </pc:sldLayoutChg>
        <pc:sldLayoutChg chg="add del setBg">
          <pc:chgData name="Álvaro Manuel Aparicio Morales" userId="97769703-a168-48fa-ab34-24c2a8acbe90" providerId="ADAL" clId="{D797E9AC-300E-451C-A358-20E82EE7271C}" dt="2024-06-15T10:51:03.829" v="2009"/>
          <pc:sldLayoutMkLst>
            <pc:docMk/>
            <pc:sldMasterMk cId="2933118997" sldId="2147483648"/>
            <pc:sldLayoutMk cId="1752394269" sldId="2147483653"/>
          </pc:sldLayoutMkLst>
        </pc:sldLayoutChg>
        <pc:sldLayoutChg chg="add del setBg">
          <pc:chgData name="Álvaro Manuel Aparicio Morales" userId="97769703-a168-48fa-ab34-24c2a8acbe90" providerId="ADAL" clId="{D797E9AC-300E-451C-A358-20E82EE7271C}" dt="2024-06-15T10:51:03.829" v="2009"/>
          <pc:sldLayoutMkLst>
            <pc:docMk/>
            <pc:sldMasterMk cId="2933118997" sldId="2147483648"/>
            <pc:sldLayoutMk cId="3630658609" sldId="2147483654"/>
          </pc:sldLayoutMkLst>
        </pc:sldLayoutChg>
        <pc:sldLayoutChg chg="add del setBg">
          <pc:chgData name="Álvaro Manuel Aparicio Morales" userId="97769703-a168-48fa-ab34-24c2a8acbe90" providerId="ADAL" clId="{D797E9AC-300E-451C-A358-20E82EE7271C}" dt="2024-06-15T10:51:03.829" v="2009"/>
          <pc:sldLayoutMkLst>
            <pc:docMk/>
            <pc:sldMasterMk cId="2933118997" sldId="2147483648"/>
            <pc:sldLayoutMk cId="3682375612" sldId="2147483655"/>
          </pc:sldLayoutMkLst>
        </pc:sldLayoutChg>
        <pc:sldLayoutChg chg="add del setBg">
          <pc:chgData name="Álvaro Manuel Aparicio Morales" userId="97769703-a168-48fa-ab34-24c2a8acbe90" providerId="ADAL" clId="{D797E9AC-300E-451C-A358-20E82EE7271C}" dt="2024-06-15T10:51:03.829" v="2009"/>
          <pc:sldLayoutMkLst>
            <pc:docMk/>
            <pc:sldMasterMk cId="2933118997" sldId="2147483648"/>
            <pc:sldLayoutMk cId="1360449816" sldId="2147483656"/>
          </pc:sldLayoutMkLst>
        </pc:sldLayoutChg>
        <pc:sldLayoutChg chg="add del setBg">
          <pc:chgData name="Álvaro Manuel Aparicio Morales" userId="97769703-a168-48fa-ab34-24c2a8acbe90" providerId="ADAL" clId="{D797E9AC-300E-451C-A358-20E82EE7271C}" dt="2024-06-15T10:51:03.829" v="2009"/>
          <pc:sldLayoutMkLst>
            <pc:docMk/>
            <pc:sldMasterMk cId="2933118997" sldId="2147483648"/>
            <pc:sldLayoutMk cId="383603595" sldId="2147483657"/>
          </pc:sldLayoutMkLst>
        </pc:sldLayoutChg>
        <pc:sldLayoutChg chg="add del setBg">
          <pc:chgData name="Álvaro Manuel Aparicio Morales" userId="97769703-a168-48fa-ab34-24c2a8acbe90" providerId="ADAL" clId="{D797E9AC-300E-451C-A358-20E82EE7271C}" dt="2024-06-15T10:51:03.829" v="2009"/>
          <pc:sldLayoutMkLst>
            <pc:docMk/>
            <pc:sldMasterMk cId="2933118997" sldId="2147483648"/>
            <pc:sldLayoutMk cId="541863252" sldId="2147483658"/>
          </pc:sldLayoutMkLst>
        </pc:sldLayoutChg>
        <pc:sldLayoutChg chg="add del setBg">
          <pc:chgData name="Álvaro Manuel Aparicio Morales" userId="97769703-a168-48fa-ab34-24c2a8acbe90" providerId="ADAL" clId="{D797E9AC-300E-451C-A358-20E82EE7271C}" dt="2024-06-15T10:51:03.829" v="2009"/>
          <pc:sldLayoutMkLst>
            <pc:docMk/>
            <pc:sldMasterMk cId="2933118997" sldId="2147483648"/>
            <pc:sldLayoutMk cId="2215096201" sldId="2147483659"/>
          </pc:sldLayoutMkLst>
        </pc:sldLayoutChg>
      </pc:sldMasterChg>
      <pc:sldMasterChg chg="add del addSldLayout delSldLayout">
        <pc:chgData name="Álvaro Manuel Aparicio Morales" userId="97769703-a168-48fa-ab34-24c2a8acbe90" providerId="ADAL" clId="{D797E9AC-300E-451C-A358-20E82EE7271C}" dt="2024-06-14T12:49:00.692" v="74" actId="26606"/>
        <pc:sldMasterMkLst>
          <pc:docMk/>
          <pc:sldMasterMk cId="222230491" sldId="2147483700"/>
        </pc:sldMasterMkLst>
        <pc:sldLayoutChg chg="add del">
          <pc:chgData name="Álvaro Manuel Aparicio Morales" userId="97769703-a168-48fa-ab34-24c2a8acbe90" providerId="ADAL" clId="{D797E9AC-300E-451C-A358-20E82EE7271C}" dt="2024-06-14T12:49:00.692" v="74" actId="26606"/>
          <pc:sldLayoutMkLst>
            <pc:docMk/>
            <pc:sldMasterMk cId="222230491" sldId="2147483700"/>
            <pc:sldLayoutMk cId="2066681164" sldId="2147483689"/>
          </pc:sldLayoutMkLst>
        </pc:sldLayoutChg>
        <pc:sldLayoutChg chg="add del">
          <pc:chgData name="Álvaro Manuel Aparicio Morales" userId="97769703-a168-48fa-ab34-24c2a8acbe90" providerId="ADAL" clId="{D797E9AC-300E-451C-A358-20E82EE7271C}" dt="2024-06-14T12:49:00.692" v="74" actId="26606"/>
          <pc:sldLayoutMkLst>
            <pc:docMk/>
            <pc:sldMasterMk cId="222230491" sldId="2147483700"/>
            <pc:sldLayoutMk cId="4021622660" sldId="2147483690"/>
          </pc:sldLayoutMkLst>
        </pc:sldLayoutChg>
        <pc:sldLayoutChg chg="add del">
          <pc:chgData name="Álvaro Manuel Aparicio Morales" userId="97769703-a168-48fa-ab34-24c2a8acbe90" providerId="ADAL" clId="{D797E9AC-300E-451C-A358-20E82EE7271C}" dt="2024-06-14T12:49:00.692" v="74" actId="26606"/>
          <pc:sldLayoutMkLst>
            <pc:docMk/>
            <pc:sldMasterMk cId="222230491" sldId="2147483700"/>
            <pc:sldLayoutMk cId="3381509634" sldId="2147483691"/>
          </pc:sldLayoutMkLst>
        </pc:sldLayoutChg>
        <pc:sldLayoutChg chg="add del">
          <pc:chgData name="Álvaro Manuel Aparicio Morales" userId="97769703-a168-48fa-ab34-24c2a8acbe90" providerId="ADAL" clId="{D797E9AC-300E-451C-A358-20E82EE7271C}" dt="2024-06-14T12:49:00.692" v="74" actId="26606"/>
          <pc:sldLayoutMkLst>
            <pc:docMk/>
            <pc:sldMasterMk cId="222230491" sldId="2147483700"/>
            <pc:sldLayoutMk cId="3677655196" sldId="2147483692"/>
          </pc:sldLayoutMkLst>
        </pc:sldLayoutChg>
        <pc:sldLayoutChg chg="add del">
          <pc:chgData name="Álvaro Manuel Aparicio Morales" userId="97769703-a168-48fa-ab34-24c2a8acbe90" providerId="ADAL" clId="{D797E9AC-300E-451C-A358-20E82EE7271C}" dt="2024-06-14T12:49:00.692" v="74" actId="26606"/>
          <pc:sldLayoutMkLst>
            <pc:docMk/>
            <pc:sldMasterMk cId="222230491" sldId="2147483700"/>
            <pc:sldLayoutMk cId="2468183736" sldId="2147483693"/>
          </pc:sldLayoutMkLst>
        </pc:sldLayoutChg>
        <pc:sldLayoutChg chg="add del">
          <pc:chgData name="Álvaro Manuel Aparicio Morales" userId="97769703-a168-48fa-ab34-24c2a8acbe90" providerId="ADAL" clId="{D797E9AC-300E-451C-A358-20E82EE7271C}" dt="2024-06-14T12:49:00.692" v="74" actId="26606"/>
          <pc:sldLayoutMkLst>
            <pc:docMk/>
            <pc:sldMasterMk cId="222230491" sldId="2147483700"/>
            <pc:sldLayoutMk cId="446838494" sldId="2147483694"/>
          </pc:sldLayoutMkLst>
        </pc:sldLayoutChg>
        <pc:sldLayoutChg chg="add del">
          <pc:chgData name="Álvaro Manuel Aparicio Morales" userId="97769703-a168-48fa-ab34-24c2a8acbe90" providerId="ADAL" clId="{D797E9AC-300E-451C-A358-20E82EE7271C}" dt="2024-06-14T12:49:00.692" v="74" actId="26606"/>
          <pc:sldLayoutMkLst>
            <pc:docMk/>
            <pc:sldMasterMk cId="222230491" sldId="2147483700"/>
            <pc:sldLayoutMk cId="2715550057" sldId="2147483695"/>
          </pc:sldLayoutMkLst>
        </pc:sldLayoutChg>
        <pc:sldLayoutChg chg="add del">
          <pc:chgData name="Álvaro Manuel Aparicio Morales" userId="97769703-a168-48fa-ab34-24c2a8acbe90" providerId="ADAL" clId="{D797E9AC-300E-451C-A358-20E82EE7271C}" dt="2024-06-14T12:49:00.692" v="74" actId="26606"/>
          <pc:sldLayoutMkLst>
            <pc:docMk/>
            <pc:sldMasterMk cId="222230491" sldId="2147483700"/>
            <pc:sldLayoutMk cId="2647090802" sldId="2147483696"/>
          </pc:sldLayoutMkLst>
        </pc:sldLayoutChg>
        <pc:sldLayoutChg chg="add del">
          <pc:chgData name="Álvaro Manuel Aparicio Morales" userId="97769703-a168-48fa-ab34-24c2a8acbe90" providerId="ADAL" clId="{D797E9AC-300E-451C-A358-20E82EE7271C}" dt="2024-06-14T12:49:00.692" v="74" actId="26606"/>
          <pc:sldLayoutMkLst>
            <pc:docMk/>
            <pc:sldMasterMk cId="222230491" sldId="2147483700"/>
            <pc:sldLayoutMk cId="2566819100" sldId="2147483697"/>
          </pc:sldLayoutMkLst>
        </pc:sldLayoutChg>
        <pc:sldLayoutChg chg="add del">
          <pc:chgData name="Álvaro Manuel Aparicio Morales" userId="97769703-a168-48fa-ab34-24c2a8acbe90" providerId="ADAL" clId="{D797E9AC-300E-451C-A358-20E82EE7271C}" dt="2024-06-14T12:49:00.692" v="74" actId="26606"/>
          <pc:sldLayoutMkLst>
            <pc:docMk/>
            <pc:sldMasterMk cId="222230491" sldId="2147483700"/>
            <pc:sldLayoutMk cId="4092523819" sldId="2147483698"/>
          </pc:sldLayoutMkLst>
        </pc:sldLayoutChg>
        <pc:sldLayoutChg chg="add del">
          <pc:chgData name="Álvaro Manuel Aparicio Morales" userId="97769703-a168-48fa-ab34-24c2a8acbe90" providerId="ADAL" clId="{D797E9AC-300E-451C-A358-20E82EE7271C}" dt="2024-06-14T12:49:00.692" v="74" actId="26606"/>
          <pc:sldLayoutMkLst>
            <pc:docMk/>
            <pc:sldMasterMk cId="222230491" sldId="2147483700"/>
            <pc:sldLayoutMk cId="2139871275" sldId="2147483699"/>
          </pc:sldLayoutMkLst>
        </pc:sldLayoutChg>
      </pc:sldMasterChg>
    </pc:docChg>
  </pc:docChgLst>
  <pc:docChgLst>
    <pc:chgData name="Álvaro Manuel Aparicio Morales" userId="97769703-a168-48fa-ab34-24c2a8acbe90" providerId="ADAL" clId="{C50993DF-B825-42DD-BFB8-D5D6812034AA}"/>
    <pc:docChg chg="undo redo custSel addSld delSld modSld sldOrd">
      <pc:chgData name="Álvaro Manuel Aparicio Morales" userId="97769703-a168-48fa-ab34-24c2a8acbe90" providerId="ADAL" clId="{C50993DF-B825-42DD-BFB8-D5D6812034AA}" dt="2024-06-18T00:14:25.829" v="13558" actId="20577"/>
      <pc:docMkLst>
        <pc:docMk/>
      </pc:docMkLst>
      <pc:sldChg chg="addSp delSp modSp mod modNotesTx">
        <pc:chgData name="Álvaro Manuel Aparicio Morales" userId="97769703-a168-48fa-ab34-24c2a8acbe90" providerId="ADAL" clId="{C50993DF-B825-42DD-BFB8-D5D6812034AA}" dt="2024-06-17T23:41:43.493" v="8093" actId="20577"/>
        <pc:sldMkLst>
          <pc:docMk/>
          <pc:sldMk cId="2406273178" sldId="256"/>
        </pc:sldMkLst>
        <pc:spChg chg="mod">
          <ac:chgData name="Álvaro Manuel Aparicio Morales" userId="97769703-a168-48fa-ab34-24c2a8acbe90" providerId="ADAL" clId="{C50993DF-B825-42DD-BFB8-D5D6812034AA}" dt="2024-06-17T16:34:32.001" v="7610" actId="2711"/>
          <ac:spMkLst>
            <pc:docMk/>
            <pc:sldMk cId="2406273178" sldId="256"/>
            <ac:spMk id="2" creationId="{00000000-0000-0000-0000-000000000000}"/>
          </ac:spMkLst>
        </pc:spChg>
        <pc:spChg chg="mod">
          <ac:chgData name="Álvaro Manuel Aparicio Morales" userId="97769703-a168-48fa-ab34-24c2a8acbe90" providerId="ADAL" clId="{C50993DF-B825-42DD-BFB8-D5D6812034AA}" dt="2024-06-17T11:46:56.488" v="3705" actId="2711"/>
          <ac:spMkLst>
            <pc:docMk/>
            <pc:sldMk cId="2406273178" sldId="256"/>
            <ac:spMk id="4" creationId="{31BDA4A3-3A13-F018-67EC-71F21DD158C5}"/>
          </ac:spMkLst>
        </pc:spChg>
        <pc:spChg chg="add mod modCrop">
          <ac:chgData name="Álvaro Manuel Aparicio Morales" userId="97769703-a168-48fa-ab34-24c2a8acbe90" providerId="ADAL" clId="{C50993DF-B825-42DD-BFB8-D5D6812034AA}" dt="2024-06-17T14:00:54.366" v="3926" actId="1038"/>
          <ac:spMkLst>
            <pc:docMk/>
            <pc:sldMk cId="2406273178" sldId="256"/>
            <ac:spMk id="8" creationId="{B6A76ECF-088C-8B5C-EA2A-5895A715CA9E}"/>
          </ac:spMkLst>
        </pc:spChg>
        <pc:spChg chg="mod">
          <ac:chgData name="Álvaro Manuel Aparicio Morales" userId="97769703-a168-48fa-ab34-24c2a8acbe90" providerId="ADAL" clId="{C50993DF-B825-42DD-BFB8-D5D6812034AA}" dt="2024-06-17T14:00:51.025" v="3917" actId="1038"/>
          <ac:spMkLst>
            <pc:docMk/>
            <pc:sldMk cId="2406273178" sldId="256"/>
            <ac:spMk id="9" creationId="{9ADE04B3-6357-A40D-86DB-37680A46E8F6}"/>
          </ac:spMkLst>
        </pc:spChg>
        <pc:spChg chg="mod">
          <ac:chgData name="Álvaro Manuel Aparicio Morales" userId="97769703-a168-48fa-ab34-24c2a8acbe90" providerId="ADAL" clId="{C50993DF-B825-42DD-BFB8-D5D6812034AA}" dt="2024-06-17T08:55:27.498" v="2801" actId="1035"/>
          <ac:spMkLst>
            <pc:docMk/>
            <pc:sldMk cId="2406273178" sldId="256"/>
            <ac:spMk id="25" creationId="{97860475-47CE-33D4-59D7-555923EC65F7}"/>
          </ac:spMkLst>
        </pc:spChg>
        <pc:spChg chg="mod">
          <ac:chgData name="Álvaro Manuel Aparicio Morales" userId="97769703-a168-48fa-ab34-24c2a8acbe90" providerId="ADAL" clId="{C50993DF-B825-42DD-BFB8-D5D6812034AA}" dt="2024-06-17T08:55:33.346" v="2813" actId="1035"/>
          <ac:spMkLst>
            <pc:docMk/>
            <pc:sldMk cId="2406273178" sldId="256"/>
            <ac:spMk id="33" creationId="{82910835-1E6B-D41A-F61F-44FA048E069B}"/>
          </ac:spMkLst>
        </pc:spChg>
        <pc:grpChg chg="mod">
          <ac:chgData name="Álvaro Manuel Aparicio Morales" userId="97769703-a168-48fa-ab34-24c2a8acbe90" providerId="ADAL" clId="{C50993DF-B825-42DD-BFB8-D5D6812034AA}" dt="2024-06-17T13:58:31.880" v="3892" actId="1076"/>
          <ac:grpSpMkLst>
            <pc:docMk/>
            <pc:sldMk cId="2406273178" sldId="256"/>
            <ac:grpSpMk id="31" creationId="{E30D1541-136D-F243-7502-EA123ACE5D41}"/>
          </ac:grpSpMkLst>
        </pc:grpChg>
        <pc:picChg chg="add mod">
          <ac:chgData name="Álvaro Manuel Aparicio Morales" userId="97769703-a168-48fa-ab34-24c2a8acbe90" providerId="ADAL" clId="{C50993DF-B825-42DD-BFB8-D5D6812034AA}" dt="2024-06-17T09:53:12.647" v="3700" actId="1076"/>
          <ac:picMkLst>
            <pc:docMk/>
            <pc:sldMk cId="2406273178" sldId="256"/>
            <ac:picMk id="5" creationId="{FD35623E-DAD6-5835-6C92-5C62827B7893}"/>
          </ac:picMkLst>
        </pc:picChg>
        <pc:picChg chg="add del mod">
          <ac:chgData name="Álvaro Manuel Aparicio Morales" userId="97769703-a168-48fa-ab34-24c2a8acbe90" providerId="ADAL" clId="{C50993DF-B825-42DD-BFB8-D5D6812034AA}" dt="2024-06-17T14:01:00.691" v="3927" actId="478"/>
          <ac:picMkLst>
            <pc:docMk/>
            <pc:sldMk cId="2406273178" sldId="256"/>
            <ac:picMk id="7" creationId="{DA7C3F77-D0DA-3F93-93A3-8B0FB460FB56}"/>
          </ac:picMkLst>
        </pc:picChg>
        <pc:picChg chg="del mod">
          <ac:chgData name="Álvaro Manuel Aparicio Morales" userId="97769703-a168-48fa-ab34-24c2a8acbe90" providerId="ADAL" clId="{C50993DF-B825-42DD-BFB8-D5D6812034AA}" dt="2024-06-17T09:53:00.887" v="3698" actId="478"/>
          <ac:picMkLst>
            <pc:docMk/>
            <pc:sldMk cId="2406273178" sldId="256"/>
            <ac:picMk id="34" creationId="{FC1C4F0B-5D98-EE10-4BDB-A9F02A1710E5}"/>
          </ac:picMkLst>
        </pc:picChg>
      </pc:sldChg>
      <pc:sldChg chg="del">
        <pc:chgData name="Álvaro Manuel Aparicio Morales" userId="97769703-a168-48fa-ab34-24c2a8acbe90" providerId="ADAL" clId="{C50993DF-B825-42DD-BFB8-D5D6812034AA}" dt="2024-06-17T09:07:11.221" v="3299" actId="2696"/>
        <pc:sldMkLst>
          <pc:docMk/>
          <pc:sldMk cId="1803953692" sldId="257"/>
        </pc:sldMkLst>
      </pc:sldChg>
      <pc:sldChg chg="modSp del mod">
        <pc:chgData name="Álvaro Manuel Aparicio Morales" userId="97769703-a168-48fa-ab34-24c2a8acbe90" providerId="ADAL" clId="{C50993DF-B825-42DD-BFB8-D5D6812034AA}" dt="2024-06-17T09:09:24.809" v="3304" actId="2696"/>
        <pc:sldMkLst>
          <pc:docMk/>
          <pc:sldMk cId="3075520055" sldId="258"/>
        </pc:sldMkLst>
        <pc:spChg chg="mod">
          <ac:chgData name="Álvaro Manuel Aparicio Morales" userId="97769703-a168-48fa-ab34-24c2a8acbe90" providerId="ADAL" clId="{C50993DF-B825-42DD-BFB8-D5D6812034AA}" dt="2024-06-17T09:09:06.849" v="3300" actId="20577"/>
          <ac:spMkLst>
            <pc:docMk/>
            <pc:sldMk cId="3075520055" sldId="258"/>
            <ac:spMk id="25" creationId="{97860475-47CE-33D4-59D7-555923EC65F7}"/>
          </ac:spMkLst>
        </pc:spChg>
      </pc:sldChg>
      <pc:sldChg chg="addSp delSp modSp del mod setBg">
        <pc:chgData name="Álvaro Manuel Aparicio Morales" userId="97769703-a168-48fa-ab34-24c2a8acbe90" providerId="ADAL" clId="{C50993DF-B825-42DD-BFB8-D5D6812034AA}" dt="2024-06-17T14:03:03.639" v="3936" actId="47"/>
        <pc:sldMkLst>
          <pc:docMk/>
          <pc:sldMk cId="3527739206" sldId="274"/>
        </pc:sldMkLst>
        <pc:spChg chg="mod">
          <ac:chgData name="Álvaro Manuel Aparicio Morales" userId="97769703-a168-48fa-ab34-24c2a8acbe90" providerId="ADAL" clId="{C50993DF-B825-42DD-BFB8-D5D6812034AA}" dt="2024-06-17T09:06:23.844" v="3298" actId="26606"/>
          <ac:spMkLst>
            <pc:docMk/>
            <pc:sldMk cId="3527739206" sldId="274"/>
            <ac:spMk id="2" creationId="{00000000-0000-0000-0000-000000000000}"/>
          </ac:spMkLst>
        </pc:spChg>
        <pc:spChg chg="del">
          <ac:chgData name="Álvaro Manuel Aparicio Morales" userId="97769703-a168-48fa-ab34-24c2a8acbe90" providerId="ADAL" clId="{C50993DF-B825-42DD-BFB8-D5D6812034AA}" dt="2024-06-17T09:06:23.844" v="3298" actId="26606"/>
          <ac:spMkLst>
            <pc:docMk/>
            <pc:sldMk cId="3527739206" sldId="274"/>
            <ac:spMk id="74" creationId="{54A6836E-C603-43CB-9DA7-89D8E3FA3838}"/>
          </ac:spMkLst>
        </pc:spChg>
        <pc:spChg chg="del">
          <ac:chgData name="Álvaro Manuel Aparicio Morales" userId="97769703-a168-48fa-ab34-24c2a8acbe90" providerId="ADAL" clId="{C50993DF-B825-42DD-BFB8-D5D6812034AA}" dt="2024-06-17T09:06:23.844" v="3298" actId="26606"/>
          <ac:spMkLst>
            <pc:docMk/>
            <pc:sldMk cId="3527739206" sldId="274"/>
            <ac:spMk id="75" creationId="{296007DD-F9BF-4F0F-B8C6-C514B2841971}"/>
          </ac:spMkLst>
        </pc:spChg>
        <pc:spChg chg="add">
          <ac:chgData name="Álvaro Manuel Aparicio Morales" userId="97769703-a168-48fa-ab34-24c2a8acbe90" providerId="ADAL" clId="{C50993DF-B825-42DD-BFB8-D5D6812034AA}" dt="2024-06-17T09:06:23.844" v="3298" actId="26606"/>
          <ac:spMkLst>
            <pc:docMk/>
            <pc:sldMk cId="3527739206" sldId="274"/>
            <ac:spMk id="86" creationId="{943CAA20-3569-4189-9E48-239A229A86CA}"/>
          </ac:spMkLst>
        </pc:spChg>
        <pc:spChg chg="add">
          <ac:chgData name="Álvaro Manuel Aparicio Morales" userId="97769703-a168-48fa-ab34-24c2a8acbe90" providerId="ADAL" clId="{C50993DF-B825-42DD-BFB8-D5D6812034AA}" dt="2024-06-17T09:06:23.844" v="3298" actId="26606"/>
          <ac:spMkLst>
            <pc:docMk/>
            <pc:sldMk cId="3527739206" sldId="274"/>
            <ac:spMk id="88" creationId="{DA542B6D-E775-4832-91DC-2D20F857813A}"/>
          </ac:spMkLst>
        </pc:spChg>
        <pc:grpChg chg="del">
          <ac:chgData name="Álvaro Manuel Aparicio Morales" userId="97769703-a168-48fa-ab34-24c2a8acbe90" providerId="ADAL" clId="{C50993DF-B825-42DD-BFB8-D5D6812034AA}" dt="2024-06-17T09:06:23.844" v="3298" actId="26606"/>
          <ac:grpSpMkLst>
            <pc:docMk/>
            <pc:sldMk cId="3527739206" sldId="274"/>
            <ac:grpSpMk id="76" creationId="{8A0FAFCA-5C96-453B-83B7-A9AEF7F18960}"/>
          </ac:grpSpMkLst>
        </pc:grpChg>
        <pc:grpChg chg="del">
          <ac:chgData name="Álvaro Manuel Aparicio Morales" userId="97769703-a168-48fa-ab34-24c2a8acbe90" providerId="ADAL" clId="{C50993DF-B825-42DD-BFB8-D5D6812034AA}" dt="2024-06-17T09:06:23.844" v="3298" actId="26606"/>
          <ac:grpSpMkLst>
            <pc:docMk/>
            <pc:sldMk cId="3527739206" sldId="274"/>
            <ac:grpSpMk id="78" creationId="{CD0398DD-AD75-4E2B-A3C6-35073082A8B4}"/>
          </ac:grpSpMkLst>
        </pc:grpChg>
      </pc:sldChg>
      <pc:sldChg chg="addSp delSp modSp mod ord modNotesTx">
        <pc:chgData name="Álvaro Manuel Aparicio Morales" userId="97769703-a168-48fa-ab34-24c2a8acbe90" providerId="ADAL" clId="{C50993DF-B825-42DD-BFB8-D5D6812034AA}" dt="2024-06-18T00:14:25.829" v="13558" actId="20577"/>
        <pc:sldMkLst>
          <pc:docMk/>
          <pc:sldMk cId="1575423069" sldId="275"/>
        </pc:sldMkLst>
        <pc:spChg chg="del">
          <ac:chgData name="Álvaro Manuel Aparicio Morales" userId="97769703-a168-48fa-ab34-24c2a8acbe90" providerId="ADAL" clId="{C50993DF-B825-42DD-BFB8-D5D6812034AA}" dt="2024-06-17T18:10:07.121" v="7962" actId="478"/>
          <ac:spMkLst>
            <pc:docMk/>
            <pc:sldMk cId="1575423069" sldId="275"/>
            <ac:spMk id="2" creationId="{0C87B157-ABF8-4198-4F0A-2F51EA20F8C9}"/>
          </ac:spMkLst>
        </pc:spChg>
        <pc:spChg chg="add mod">
          <ac:chgData name="Álvaro Manuel Aparicio Morales" userId="97769703-a168-48fa-ab34-24c2a8acbe90" providerId="ADAL" clId="{C50993DF-B825-42DD-BFB8-D5D6812034AA}" dt="2024-06-17T14:17:17.872" v="4235"/>
          <ac:spMkLst>
            <pc:docMk/>
            <pc:sldMk cId="1575423069" sldId="275"/>
            <ac:spMk id="4" creationId="{11D7D39C-8C01-61E2-F178-97A72512C7CA}"/>
          </ac:spMkLst>
        </pc:spChg>
        <pc:spChg chg="add del mod">
          <ac:chgData name="Álvaro Manuel Aparicio Morales" userId="97769703-a168-48fa-ab34-24c2a8acbe90" providerId="ADAL" clId="{C50993DF-B825-42DD-BFB8-D5D6812034AA}" dt="2024-06-17T18:10:09.150" v="7963" actId="478"/>
          <ac:spMkLst>
            <pc:docMk/>
            <pc:sldMk cId="1575423069" sldId="275"/>
            <ac:spMk id="7" creationId="{B394A541-6351-28A4-D527-351102D095ED}"/>
          </ac:spMkLst>
        </pc:spChg>
        <pc:spChg chg="add mod">
          <ac:chgData name="Álvaro Manuel Aparicio Morales" userId="97769703-a168-48fa-ab34-24c2a8acbe90" providerId="ADAL" clId="{C50993DF-B825-42DD-BFB8-D5D6812034AA}" dt="2024-06-17T18:10:18.998" v="7965" actId="1076"/>
          <ac:spMkLst>
            <pc:docMk/>
            <pc:sldMk cId="1575423069" sldId="275"/>
            <ac:spMk id="8" creationId="{E45681DC-B65D-9620-3A07-FEF9EB0766F0}"/>
          </ac:spMkLst>
        </pc:spChg>
        <pc:spChg chg="add mod">
          <ac:chgData name="Álvaro Manuel Aparicio Morales" userId="97769703-a168-48fa-ab34-24c2a8acbe90" providerId="ADAL" clId="{C50993DF-B825-42DD-BFB8-D5D6812034AA}" dt="2024-06-18T00:14:14.511" v="13556"/>
          <ac:spMkLst>
            <pc:docMk/>
            <pc:sldMk cId="1575423069" sldId="275"/>
            <ac:spMk id="9" creationId="{B1D0CE8C-E06C-3C20-745A-0395257B61B7}"/>
          </ac:spMkLst>
        </pc:spChg>
        <pc:spChg chg="mod">
          <ac:chgData name="Álvaro Manuel Aparicio Morales" userId="97769703-a168-48fa-ab34-24c2a8acbe90" providerId="ADAL" clId="{C50993DF-B825-42DD-BFB8-D5D6812034AA}" dt="2024-06-17T18:16:45.745" v="7995" actId="2711"/>
          <ac:spMkLst>
            <pc:docMk/>
            <pc:sldMk cId="1575423069" sldId="275"/>
            <ac:spMk id="45" creationId="{F56DAEA4-8C2F-08C8-7639-699085B3DFA9}"/>
          </ac:spMkLst>
        </pc:spChg>
        <pc:spChg chg="del mod topLvl">
          <ac:chgData name="Álvaro Manuel Aparicio Morales" userId="97769703-a168-48fa-ab34-24c2a8acbe90" providerId="ADAL" clId="{C50993DF-B825-42DD-BFB8-D5D6812034AA}" dt="2024-06-18T00:14:13.775" v="13555" actId="478"/>
          <ac:spMkLst>
            <pc:docMk/>
            <pc:sldMk cId="1575423069" sldId="275"/>
            <ac:spMk id="67" creationId="{C990B42C-C2C9-4BE6-0AE9-32FC5043163D}"/>
          </ac:spMkLst>
        </pc:spChg>
        <pc:spChg chg="mod">
          <ac:chgData name="Álvaro Manuel Aparicio Morales" userId="97769703-a168-48fa-ab34-24c2a8acbe90" providerId="ADAL" clId="{C50993DF-B825-42DD-BFB8-D5D6812034AA}" dt="2024-06-18T00:12:57.931" v="13268" actId="20577"/>
          <ac:spMkLst>
            <pc:docMk/>
            <pc:sldMk cId="1575423069" sldId="275"/>
            <ac:spMk id="79" creationId="{F40C381D-703F-979C-F9B4-1667F2933726}"/>
          </ac:spMkLst>
        </pc:spChg>
        <pc:spChg chg="del">
          <ac:chgData name="Álvaro Manuel Aparicio Morales" userId="97769703-a168-48fa-ab34-24c2a8acbe90" providerId="ADAL" clId="{C50993DF-B825-42DD-BFB8-D5D6812034AA}" dt="2024-06-17T14:07:11.626" v="3964" actId="478"/>
          <ac:spMkLst>
            <pc:docMk/>
            <pc:sldMk cId="1575423069" sldId="275"/>
            <ac:spMk id="95" creationId="{9F5C2DCD-2F2C-8D8B-DFAA-4C50DA54038B}"/>
          </ac:spMkLst>
        </pc:spChg>
        <pc:grpChg chg="del">
          <ac:chgData name="Álvaro Manuel Aparicio Morales" userId="97769703-a168-48fa-ab34-24c2a8acbe90" providerId="ADAL" clId="{C50993DF-B825-42DD-BFB8-D5D6812034AA}" dt="2024-06-18T00:14:13.775" v="13555" actId="478"/>
          <ac:grpSpMkLst>
            <pc:docMk/>
            <pc:sldMk cId="1575423069" sldId="275"/>
            <ac:grpSpMk id="65" creationId="{9084B0AA-F14A-F4AD-E099-11D1ACF1EDD1}"/>
          </ac:grpSpMkLst>
        </pc:grpChg>
        <pc:grpChg chg="topLvl">
          <ac:chgData name="Álvaro Manuel Aparicio Morales" userId="97769703-a168-48fa-ab34-24c2a8acbe90" providerId="ADAL" clId="{C50993DF-B825-42DD-BFB8-D5D6812034AA}" dt="2024-06-18T00:14:13.775" v="13555" actId="478"/>
          <ac:grpSpMkLst>
            <pc:docMk/>
            <pc:sldMk cId="1575423069" sldId="275"/>
            <ac:grpSpMk id="66" creationId="{9740052D-7F0F-1250-358B-E9A5CDE19736}"/>
          </ac:grpSpMkLst>
        </pc:grpChg>
        <pc:picChg chg="add mod">
          <ac:chgData name="Álvaro Manuel Aparicio Morales" userId="97769703-a168-48fa-ab34-24c2a8acbe90" providerId="ADAL" clId="{C50993DF-B825-42DD-BFB8-D5D6812034AA}" dt="2024-06-17T14:17:17.872" v="4235"/>
          <ac:picMkLst>
            <pc:docMk/>
            <pc:sldMk cId="1575423069" sldId="275"/>
            <ac:picMk id="5" creationId="{0B312D7B-7085-503C-8813-E59E53F19281}"/>
          </ac:picMkLst>
        </pc:picChg>
        <pc:picChg chg="del">
          <ac:chgData name="Álvaro Manuel Aparicio Morales" userId="97769703-a168-48fa-ab34-24c2a8acbe90" providerId="ADAL" clId="{C50993DF-B825-42DD-BFB8-D5D6812034AA}" dt="2024-06-17T14:07:09.737" v="3963" actId="478"/>
          <ac:picMkLst>
            <pc:docMk/>
            <pc:sldMk cId="1575423069" sldId="275"/>
            <ac:picMk id="94" creationId="{1512B186-0DB8-A450-8FFD-BA9FE97C64E9}"/>
          </ac:picMkLst>
        </pc:picChg>
      </pc:sldChg>
      <pc:sldChg chg="addSp delSp modSp mod modNotesTx">
        <pc:chgData name="Álvaro Manuel Aparicio Morales" userId="97769703-a168-48fa-ab34-24c2a8acbe90" providerId="ADAL" clId="{C50993DF-B825-42DD-BFB8-D5D6812034AA}" dt="2024-06-17T23:43:12.301" v="8382" actId="20577"/>
        <pc:sldMkLst>
          <pc:docMk/>
          <pc:sldMk cId="1536090120" sldId="276"/>
        </pc:sldMkLst>
        <pc:spChg chg="mod">
          <ac:chgData name="Álvaro Manuel Aparicio Morales" userId="97769703-a168-48fa-ab34-24c2a8acbe90" providerId="ADAL" clId="{C50993DF-B825-42DD-BFB8-D5D6812034AA}" dt="2024-06-17T16:36:00.603" v="7625" actId="2711"/>
          <ac:spMkLst>
            <pc:docMk/>
            <pc:sldMk cId="1536090120" sldId="276"/>
            <ac:spMk id="2" creationId="{69791852-C020-9781-9A4B-42C6D95BD107}"/>
          </ac:spMkLst>
        </pc:spChg>
        <pc:spChg chg="del">
          <ac:chgData name="Álvaro Manuel Aparicio Morales" userId="97769703-a168-48fa-ab34-24c2a8acbe90" providerId="ADAL" clId="{C50993DF-B825-42DD-BFB8-D5D6812034AA}" dt="2024-06-17T14:01:43.348" v="3932" actId="478"/>
          <ac:spMkLst>
            <pc:docMk/>
            <pc:sldMk cId="1536090120" sldId="276"/>
            <ac:spMk id="4" creationId="{CF4E045C-E7D3-3029-38BF-B5D490E11E0E}"/>
          </ac:spMkLst>
        </pc:spChg>
        <pc:spChg chg="add mod">
          <ac:chgData name="Álvaro Manuel Aparicio Morales" userId="97769703-a168-48fa-ab34-24c2a8acbe90" providerId="ADAL" clId="{C50993DF-B825-42DD-BFB8-D5D6812034AA}" dt="2024-06-17T14:15:19.174" v="4135" actId="29295"/>
          <ac:spMkLst>
            <pc:docMk/>
            <pc:sldMk cId="1536090120" sldId="276"/>
            <ac:spMk id="6" creationId="{BAC06ACE-93BE-AB58-CC64-B61D4CE00618}"/>
          </ac:spMkLst>
        </pc:spChg>
        <pc:spChg chg="add mod">
          <ac:chgData name="Álvaro Manuel Aparicio Morales" userId="97769703-a168-48fa-ab34-24c2a8acbe90" providerId="ADAL" clId="{C50993DF-B825-42DD-BFB8-D5D6812034AA}" dt="2024-06-17T15:13:01.201" v="6398" actId="478"/>
          <ac:spMkLst>
            <pc:docMk/>
            <pc:sldMk cId="1536090120" sldId="276"/>
            <ac:spMk id="9" creationId="{F7ACD442-3092-FF58-1D6A-54608657A8C6}"/>
          </ac:spMkLst>
        </pc:spChg>
        <pc:graphicFrameChg chg="del">
          <ac:chgData name="Álvaro Manuel Aparicio Morales" userId="97769703-a168-48fa-ab34-24c2a8acbe90" providerId="ADAL" clId="{C50993DF-B825-42DD-BFB8-D5D6812034AA}" dt="2024-06-17T15:13:01.201" v="6398" actId="478"/>
          <ac:graphicFrameMkLst>
            <pc:docMk/>
            <pc:sldMk cId="1536090120" sldId="276"/>
            <ac:graphicFrameMk id="70" creationId="{8926D9D7-26AD-A1A5-1DB0-9E035E6EAA4A}"/>
          </ac:graphicFrameMkLst>
        </pc:graphicFrameChg>
        <pc:picChg chg="del">
          <ac:chgData name="Álvaro Manuel Aparicio Morales" userId="97769703-a168-48fa-ab34-24c2a8acbe90" providerId="ADAL" clId="{C50993DF-B825-42DD-BFB8-D5D6812034AA}" dt="2024-06-17T14:01:45.264" v="3933" actId="478"/>
          <ac:picMkLst>
            <pc:docMk/>
            <pc:sldMk cId="1536090120" sldId="276"/>
            <ac:picMk id="5" creationId="{DF8C4F3D-93C8-CF62-B06B-EF489A522246}"/>
          </ac:picMkLst>
        </pc:picChg>
        <pc:picChg chg="add mod">
          <ac:chgData name="Álvaro Manuel Aparicio Morales" userId="97769703-a168-48fa-ab34-24c2a8acbe90" providerId="ADAL" clId="{C50993DF-B825-42DD-BFB8-D5D6812034AA}" dt="2024-06-17T14:15:19.174" v="4135" actId="29295"/>
          <ac:picMkLst>
            <pc:docMk/>
            <pc:sldMk cId="1536090120" sldId="276"/>
            <ac:picMk id="7" creationId="{4D675422-FC81-EAE1-B0A7-2504395EDDAE}"/>
          </ac:picMkLst>
        </pc:picChg>
      </pc:sldChg>
      <pc:sldChg chg="addSp delSp modSp del mod addAnim modAnim delDesignElem chgLayout modNotesTx">
        <pc:chgData name="Álvaro Manuel Aparicio Morales" userId="97769703-a168-48fa-ab34-24c2a8acbe90" providerId="ADAL" clId="{C50993DF-B825-42DD-BFB8-D5D6812034AA}" dt="2024-06-17T16:38:27.831" v="7651" actId="47"/>
        <pc:sldMkLst>
          <pc:docMk/>
          <pc:sldMk cId="802395197" sldId="277"/>
        </pc:sldMkLst>
        <pc:spChg chg="del mod ord">
          <ac:chgData name="Álvaro Manuel Aparicio Morales" userId="97769703-a168-48fa-ab34-24c2a8acbe90" providerId="ADAL" clId="{C50993DF-B825-42DD-BFB8-D5D6812034AA}" dt="2024-06-17T16:25:38.818" v="7522" actId="478"/>
          <ac:spMkLst>
            <pc:docMk/>
            <pc:sldMk cId="802395197" sldId="277"/>
            <ac:spMk id="2" creationId="{8AB4474F-433D-7826-56D4-57E7641D0BC5}"/>
          </ac:spMkLst>
        </pc:spChg>
        <pc:spChg chg="add del mod">
          <ac:chgData name="Álvaro Manuel Aparicio Morales" userId="97769703-a168-48fa-ab34-24c2a8acbe90" providerId="ADAL" clId="{C50993DF-B825-42DD-BFB8-D5D6812034AA}" dt="2024-06-17T14:10:14.045" v="4001" actId="6264"/>
          <ac:spMkLst>
            <pc:docMk/>
            <pc:sldMk cId="802395197" sldId="277"/>
            <ac:spMk id="3" creationId="{EB847574-5227-02D2-2884-9D853B7209D6}"/>
          </ac:spMkLst>
        </pc:spChg>
        <pc:spChg chg="del">
          <ac:chgData name="Álvaro Manuel Aparicio Morales" userId="97769703-a168-48fa-ab34-24c2a8acbe90" providerId="ADAL" clId="{C50993DF-B825-42DD-BFB8-D5D6812034AA}" dt="2024-06-17T14:06:02.137" v="3942" actId="478"/>
          <ac:spMkLst>
            <pc:docMk/>
            <pc:sldMk cId="802395197" sldId="277"/>
            <ac:spMk id="4" creationId="{9BEC675F-90B1-DA6F-A5B2-DD62DD64579E}"/>
          </ac:spMkLst>
        </pc:spChg>
        <pc:spChg chg="add del mod ord">
          <ac:chgData name="Álvaro Manuel Aparicio Morales" userId="97769703-a168-48fa-ab34-24c2a8acbe90" providerId="ADAL" clId="{C50993DF-B825-42DD-BFB8-D5D6812034AA}" dt="2024-06-17T14:10:24.885" v="4002" actId="478"/>
          <ac:spMkLst>
            <pc:docMk/>
            <pc:sldMk cId="802395197" sldId="277"/>
            <ac:spMk id="6" creationId="{B04788EA-7473-945E-0258-6A054928E636}"/>
          </ac:spMkLst>
        </pc:spChg>
        <pc:spChg chg="mod">
          <ac:chgData name="Álvaro Manuel Aparicio Morales" userId="97769703-a168-48fa-ab34-24c2a8acbe90" providerId="ADAL" clId="{C50993DF-B825-42DD-BFB8-D5D6812034AA}" dt="2024-06-17T16:37:50.188" v="7646" actId="26606"/>
          <ac:spMkLst>
            <pc:docMk/>
            <pc:sldMk cId="802395197" sldId="277"/>
            <ac:spMk id="7" creationId="{0E32FBAC-9F3E-6162-35C5-D7A240556A37}"/>
          </ac:spMkLst>
        </pc:spChg>
        <pc:spChg chg="add mod">
          <ac:chgData name="Álvaro Manuel Aparicio Morales" userId="97769703-a168-48fa-ab34-24c2a8acbe90" providerId="ADAL" clId="{C50993DF-B825-42DD-BFB8-D5D6812034AA}" dt="2024-06-17T14:15:28.482" v="4136"/>
          <ac:spMkLst>
            <pc:docMk/>
            <pc:sldMk cId="802395197" sldId="277"/>
            <ac:spMk id="8" creationId="{D389070E-294C-9866-94B5-52EBFD1D0C49}"/>
          </ac:spMkLst>
        </pc:spChg>
        <pc:spChg chg="add mod">
          <ac:chgData name="Álvaro Manuel Aparicio Morales" userId="97769703-a168-48fa-ab34-24c2a8acbe90" providerId="ADAL" clId="{C50993DF-B825-42DD-BFB8-D5D6812034AA}" dt="2024-06-17T14:16:16.245" v="4226"/>
          <ac:spMkLst>
            <pc:docMk/>
            <pc:sldMk cId="802395197" sldId="277"/>
            <ac:spMk id="10" creationId="{65B7ACD0-28A8-7DB4-258B-3B168FB29454}"/>
          </ac:spMkLst>
        </pc:spChg>
        <pc:spChg chg="add mod ord">
          <ac:chgData name="Álvaro Manuel Aparicio Morales" userId="97769703-a168-48fa-ab34-24c2a8acbe90" providerId="ADAL" clId="{C50993DF-B825-42DD-BFB8-D5D6812034AA}" dt="2024-06-17T16:37:50.188" v="7646" actId="26606"/>
          <ac:spMkLst>
            <pc:docMk/>
            <pc:sldMk cId="802395197" sldId="277"/>
            <ac:spMk id="13" creationId="{261E400F-13AD-1C94-9CBA-25C4A5B848E0}"/>
          </ac:spMkLst>
        </pc:spChg>
        <pc:spChg chg="add">
          <ac:chgData name="Álvaro Manuel Aparicio Morales" userId="97769703-a168-48fa-ab34-24c2a8acbe90" providerId="ADAL" clId="{C50993DF-B825-42DD-BFB8-D5D6812034AA}" dt="2024-06-17T16:37:50.188" v="7646" actId="26606"/>
          <ac:spMkLst>
            <pc:docMk/>
            <pc:sldMk cId="802395197" sldId="277"/>
            <ac:spMk id="15" creationId="{FFD48BC7-DC40-47DE-87EE-9F4B6ECB9ABB}"/>
          </ac:spMkLst>
        </pc:spChg>
        <pc:spChg chg="add">
          <ac:chgData name="Álvaro Manuel Aparicio Morales" userId="97769703-a168-48fa-ab34-24c2a8acbe90" providerId="ADAL" clId="{C50993DF-B825-42DD-BFB8-D5D6812034AA}" dt="2024-06-17T16:37:50.188" v="7646" actId="26606"/>
          <ac:spMkLst>
            <pc:docMk/>
            <pc:sldMk cId="802395197" sldId="277"/>
            <ac:spMk id="16" creationId="{E502BBC7-2C76-46F3-BC24-5985BC13DB88}"/>
          </ac:spMkLst>
        </pc:spChg>
        <pc:spChg chg="add">
          <ac:chgData name="Álvaro Manuel Aparicio Morales" userId="97769703-a168-48fa-ab34-24c2a8acbe90" providerId="ADAL" clId="{C50993DF-B825-42DD-BFB8-D5D6812034AA}" dt="2024-06-17T16:37:50.188" v="7646" actId="26606"/>
          <ac:spMkLst>
            <pc:docMk/>
            <pc:sldMk cId="802395197" sldId="277"/>
            <ac:spMk id="26" creationId="{C7F28D52-2A5F-4D23-81AE-7CB8B591C7AF}"/>
          </ac:spMkLst>
        </pc:spChg>
        <pc:spChg chg="add">
          <ac:chgData name="Álvaro Manuel Aparicio Morales" userId="97769703-a168-48fa-ab34-24c2a8acbe90" providerId="ADAL" clId="{C50993DF-B825-42DD-BFB8-D5D6812034AA}" dt="2024-06-17T16:37:50.188" v="7646" actId="26606"/>
          <ac:spMkLst>
            <pc:docMk/>
            <pc:sldMk cId="802395197" sldId="277"/>
            <ac:spMk id="27" creationId="{3629484E-3792-4B3D-89AD-7C8A1ED0E0D4}"/>
          </ac:spMkLst>
        </pc:spChg>
        <pc:spChg chg="del mod">
          <ac:chgData name="Álvaro Manuel Aparicio Morales" userId="97769703-a168-48fa-ab34-24c2a8acbe90" providerId="ADAL" clId="{C50993DF-B825-42DD-BFB8-D5D6812034AA}" dt="2024-06-17T16:25:38.818" v="7522" actId="478"/>
          <ac:spMkLst>
            <pc:docMk/>
            <pc:sldMk cId="802395197" sldId="277"/>
            <ac:spMk id="74" creationId="{ADC38A4F-C3BF-5C4E-AE8D-6D96F7480EE4}"/>
          </ac:spMkLst>
        </pc:spChg>
        <pc:spChg chg="del">
          <ac:chgData name="Álvaro Manuel Aparicio Morales" userId="97769703-a168-48fa-ab34-24c2a8acbe90" providerId="ADAL" clId="{C50993DF-B825-42DD-BFB8-D5D6812034AA}" dt="2024-06-17T14:10:14.045" v="4001" actId="6264"/>
          <ac:spMkLst>
            <pc:docMk/>
            <pc:sldMk cId="802395197" sldId="277"/>
            <ac:spMk id="75" creationId="{A5468BA0-1AC1-4B64-AF3D-27C720506690}"/>
          </ac:spMkLst>
        </pc:spChg>
        <pc:spChg chg="del">
          <ac:chgData name="Álvaro Manuel Aparicio Morales" userId="97769703-a168-48fa-ab34-24c2a8acbe90" providerId="ADAL" clId="{C50993DF-B825-42DD-BFB8-D5D6812034AA}" dt="2024-06-17T14:10:14.045" v="4001" actId="6264"/>
          <ac:spMkLst>
            <pc:docMk/>
            <pc:sldMk cId="802395197" sldId="277"/>
            <ac:spMk id="76" creationId="{24CC22CD-F427-01D2-2763-93C95D97AD64}"/>
          </ac:spMkLst>
        </pc:spChg>
        <pc:spChg chg="del">
          <ac:chgData name="Álvaro Manuel Aparicio Morales" userId="97769703-a168-48fa-ab34-24c2a8acbe90" providerId="ADAL" clId="{C50993DF-B825-42DD-BFB8-D5D6812034AA}" dt="2024-06-17T14:10:14.045" v="4001" actId="6264"/>
          <ac:spMkLst>
            <pc:docMk/>
            <pc:sldMk cId="802395197" sldId="277"/>
            <ac:spMk id="77" creationId="{0E97DC59-9F5C-6902-2359-B3F1F4F3477F}"/>
          </ac:spMkLst>
        </pc:spChg>
        <pc:spChg chg="del">
          <ac:chgData name="Álvaro Manuel Aparicio Morales" userId="97769703-a168-48fa-ab34-24c2a8acbe90" providerId="ADAL" clId="{C50993DF-B825-42DD-BFB8-D5D6812034AA}" dt="2024-06-17T14:10:14.045" v="4001" actId="6264"/>
          <ac:spMkLst>
            <pc:docMk/>
            <pc:sldMk cId="802395197" sldId="277"/>
            <ac:spMk id="78" creationId="{0654A082-9E79-41BC-ADAF-F80052C57F0B}"/>
          </ac:spMkLst>
        </pc:spChg>
        <pc:spChg chg="del mod">
          <ac:chgData name="Álvaro Manuel Aparicio Morales" userId="97769703-a168-48fa-ab34-24c2a8acbe90" providerId="ADAL" clId="{C50993DF-B825-42DD-BFB8-D5D6812034AA}" dt="2024-06-17T16:25:38.818" v="7522" actId="478"/>
          <ac:spMkLst>
            <pc:docMk/>
            <pc:sldMk cId="802395197" sldId="277"/>
            <ac:spMk id="79" creationId="{CBA7CCDB-D2C6-1F05-B87B-B791EE8464DE}"/>
          </ac:spMkLst>
        </pc:spChg>
        <pc:spChg chg="del mod">
          <ac:chgData name="Álvaro Manuel Aparicio Morales" userId="97769703-a168-48fa-ab34-24c2a8acbe90" providerId="ADAL" clId="{C50993DF-B825-42DD-BFB8-D5D6812034AA}" dt="2024-06-17T16:25:38.818" v="7522" actId="478"/>
          <ac:spMkLst>
            <pc:docMk/>
            <pc:sldMk cId="802395197" sldId="277"/>
            <ac:spMk id="87" creationId="{EE0F70DF-9307-00DB-1507-0E3AEF540AAD}"/>
          </ac:spMkLst>
        </pc:spChg>
        <pc:spChg chg="del mod">
          <ac:chgData name="Álvaro Manuel Aparicio Morales" userId="97769703-a168-48fa-ab34-24c2a8acbe90" providerId="ADAL" clId="{C50993DF-B825-42DD-BFB8-D5D6812034AA}" dt="2024-06-17T16:25:38.818" v="7522" actId="478"/>
          <ac:spMkLst>
            <pc:docMk/>
            <pc:sldMk cId="802395197" sldId="277"/>
            <ac:spMk id="92" creationId="{2A76D7F9-0FA9-8CAC-59BB-17F2C788E5A3}"/>
          </ac:spMkLst>
        </pc:spChg>
        <pc:spChg chg="del mod">
          <ac:chgData name="Álvaro Manuel Aparicio Morales" userId="97769703-a168-48fa-ab34-24c2a8acbe90" providerId="ADAL" clId="{C50993DF-B825-42DD-BFB8-D5D6812034AA}" dt="2024-06-17T16:25:38.818" v="7522" actId="478"/>
          <ac:spMkLst>
            <pc:docMk/>
            <pc:sldMk cId="802395197" sldId="277"/>
            <ac:spMk id="93" creationId="{68545A5B-F0B8-B2C4-3B53-7BDDF03C814D}"/>
          </ac:spMkLst>
        </pc:spChg>
        <pc:grpChg chg="del mod">
          <ac:chgData name="Álvaro Manuel Aparicio Morales" userId="97769703-a168-48fa-ab34-24c2a8acbe90" providerId="ADAL" clId="{C50993DF-B825-42DD-BFB8-D5D6812034AA}" dt="2024-06-17T16:25:43.877" v="7523" actId="478"/>
          <ac:grpSpMkLst>
            <pc:docMk/>
            <pc:sldMk cId="802395197" sldId="277"/>
            <ac:grpSpMk id="82" creationId="{F93F1656-4413-3451-DB7C-509F049F48E2}"/>
          </ac:grpSpMkLst>
        </pc:grpChg>
        <pc:picChg chg="del">
          <ac:chgData name="Álvaro Manuel Aparicio Morales" userId="97769703-a168-48fa-ab34-24c2a8acbe90" providerId="ADAL" clId="{C50993DF-B825-42DD-BFB8-D5D6812034AA}" dt="2024-06-17T14:05:59.245" v="3941" actId="478"/>
          <ac:picMkLst>
            <pc:docMk/>
            <pc:sldMk cId="802395197" sldId="277"/>
            <ac:picMk id="5" creationId="{161F4020-F68B-652C-182A-22E5942CC55A}"/>
          </ac:picMkLst>
        </pc:picChg>
        <pc:picChg chg="add mod">
          <ac:chgData name="Álvaro Manuel Aparicio Morales" userId="97769703-a168-48fa-ab34-24c2a8acbe90" providerId="ADAL" clId="{C50993DF-B825-42DD-BFB8-D5D6812034AA}" dt="2024-06-17T14:15:28.482" v="4136"/>
          <ac:picMkLst>
            <pc:docMk/>
            <pc:sldMk cId="802395197" sldId="277"/>
            <ac:picMk id="9" creationId="{6CAB728A-B93B-7A05-60D8-916EE792AAC9}"/>
          </ac:picMkLst>
        </pc:picChg>
        <pc:picChg chg="add mod">
          <ac:chgData name="Álvaro Manuel Aparicio Morales" userId="97769703-a168-48fa-ab34-24c2a8acbe90" providerId="ADAL" clId="{C50993DF-B825-42DD-BFB8-D5D6812034AA}" dt="2024-06-17T14:16:16.245" v="4226"/>
          <ac:picMkLst>
            <pc:docMk/>
            <pc:sldMk cId="802395197" sldId="277"/>
            <ac:picMk id="11" creationId="{23CC581C-A34C-5A40-604F-14B2874A2296}"/>
          </ac:picMkLst>
        </pc:picChg>
        <pc:picChg chg="del mod">
          <ac:chgData name="Álvaro Manuel Aparicio Morales" userId="97769703-a168-48fa-ab34-24c2a8acbe90" providerId="ADAL" clId="{C50993DF-B825-42DD-BFB8-D5D6812034AA}" dt="2024-06-17T16:25:38.818" v="7522" actId="478"/>
          <ac:picMkLst>
            <pc:docMk/>
            <pc:sldMk cId="802395197" sldId="277"/>
            <ac:picMk id="91" creationId="{87F69693-19F1-BC63-4797-B70CC802DEB1}"/>
          </ac:picMkLst>
        </pc:picChg>
        <pc:picChg chg="del mod">
          <ac:chgData name="Álvaro Manuel Aparicio Morales" userId="97769703-a168-48fa-ab34-24c2a8acbe90" providerId="ADAL" clId="{C50993DF-B825-42DD-BFB8-D5D6812034AA}" dt="2024-06-17T16:25:38.818" v="7522" actId="478"/>
          <ac:picMkLst>
            <pc:docMk/>
            <pc:sldMk cId="802395197" sldId="277"/>
            <ac:picMk id="95" creationId="{5F537C92-911A-91A7-A702-F594851BD047}"/>
          </ac:picMkLst>
        </pc:picChg>
      </pc:sldChg>
      <pc:sldChg chg="addSp delSp modSp mod modNotesTx">
        <pc:chgData name="Álvaro Manuel Aparicio Morales" userId="97769703-a168-48fa-ab34-24c2a8acbe90" providerId="ADAL" clId="{C50993DF-B825-42DD-BFB8-D5D6812034AA}" dt="2024-06-17T23:50:14.799" v="9809" actId="20577"/>
        <pc:sldMkLst>
          <pc:docMk/>
          <pc:sldMk cId="702374612" sldId="278"/>
        </pc:sldMkLst>
        <pc:spChg chg="mod">
          <ac:chgData name="Álvaro Manuel Aparicio Morales" userId="97769703-a168-48fa-ab34-24c2a8acbe90" providerId="ADAL" clId="{C50993DF-B825-42DD-BFB8-D5D6812034AA}" dt="2024-06-17T14:13:38.671" v="4117" actId="1036"/>
          <ac:spMkLst>
            <pc:docMk/>
            <pc:sldMk cId="702374612" sldId="278"/>
            <ac:spMk id="2" creationId="{EAE08461-A0BE-E570-028B-AB15241D38FE}"/>
          </ac:spMkLst>
        </pc:spChg>
        <pc:spChg chg="del">
          <ac:chgData name="Álvaro Manuel Aparicio Morales" userId="97769703-a168-48fa-ab34-24c2a8acbe90" providerId="ADAL" clId="{C50993DF-B825-42DD-BFB8-D5D6812034AA}" dt="2024-06-17T14:06:10.192" v="3944" actId="478"/>
          <ac:spMkLst>
            <pc:docMk/>
            <pc:sldMk cId="702374612" sldId="278"/>
            <ac:spMk id="4" creationId="{AF1DAE80-7428-891D-01E0-7EDC42A93DC4}"/>
          </ac:spMkLst>
        </pc:spChg>
        <pc:spChg chg="add mod">
          <ac:chgData name="Álvaro Manuel Aparicio Morales" userId="97769703-a168-48fa-ab34-24c2a8acbe90" providerId="ADAL" clId="{C50993DF-B825-42DD-BFB8-D5D6812034AA}" dt="2024-06-17T14:16:21.463" v="4227"/>
          <ac:spMkLst>
            <pc:docMk/>
            <pc:sldMk cId="702374612" sldId="278"/>
            <ac:spMk id="6" creationId="{32E44750-B2B1-82EF-ED35-C7F29D046E91}"/>
          </ac:spMkLst>
        </pc:spChg>
        <pc:spChg chg="del mod">
          <ac:chgData name="Álvaro Manuel Aparicio Morales" userId="97769703-a168-48fa-ab34-24c2a8acbe90" providerId="ADAL" clId="{C50993DF-B825-42DD-BFB8-D5D6812034AA}" dt="2024-06-17T15:20:45.039" v="7197" actId="478"/>
          <ac:spMkLst>
            <pc:docMk/>
            <pc:sldMk cId="702374612" sldId="278"/>
            <ac:spMk id="8" creationId="{82D36A69-ECBD-1423-04CC-44919BA56F21}"/>
          </ac:spMkLst>
        </pc:spChg>
        <pc:spChg chg="add del mod">
          <ac:chgData name="Álvaro Manuel Aparicio Morales" userId="97769703-a168-48fa-ab34-24c2a8acbe90" providerId="ADAL" clId="{C50993DF-B825-42DD-BFB8-D5D6812034AA}" dt="2024-06-17T15:20:42.115" v="7196" actId="478"/>
          <ac:spMkLst>
            <pc:docMk/>
            <pc:sldMk cId="702374612" sldId="278"/>
            <ac:spMk id="10" creationId="{5FA2B3A7-9094-55B2-881E-6B2B9EC894A4}"/>
          </ac:spMkLst>
        </pc:spChg>
        <pc:spChg chg="del mod">
          <ac:chgData name="Álvaro Manuel Aparicio Morales" userId="97769703-a168-48fa-ab34-24c2a8acbe90" providerId="ADAL" clId="{C50993DF-B825-42DD-BFB8-D5D6812034AA}" dt="2024-06-17T15:20:32.190" v="7195" actId="478"/>
          <ac:spMkLst>
            <pc:docMk/>
            <pc:sldMk cId="702374612" sldId="278"/>
            <ac:spMk id="32" creationId="{8C3AC29D-8A9B-CF9E-01B2-83B6F790B7BC}"/>
          </ac:spMkLst>
        </pc:spChg>
        <pc:picChg chg="del">
          <ac:chgData name="Álvaro Manuel Aparicio Morales" userId="97769703-a168-48fa-ab34-24c2a8acbe90" providerId="ADAL" clId="{C50993DF-B825-42DD-BFB8-D5D6812034AA}" dt="2024-06-17T14:06:07.941" v="3943" actId="478"/>
          <ac:picMkLst>
            <pc:docMk/>
            <pc:sldMk cId="702374612" sldId="278"/>
            <ac:picMk id="5" creationId="{047826DD-DC55-A8AE-B4A1-211E07E404BE}"/>
          </ac:picMkLst>
        </pc:picChg>
        <pc:picChg chg="add mod">
          <ac:chgData name="Álvaro Manuel Aparicio Morales" userId="97769703-a168-48fa-ab34-24c2a8acbe90" providerId="ADAL" clId="{C50993DF-B825-42DD-BFB8-D5D6812034AA}" dt="2024-06-17T14:16:21.463" v="4227"/>
          <ac:picMkLst>
            <pc:docMk/>
            <pc:sldMk cId="702374612" sldId="278"/>
            <ac:picMk id="7" creationId="{62EED1FF-3239-850E-2ED9-AA7494C58DCD}"/>
          </ac:picMkLst>
        </pc:picChg>
      </pc:sldChg>
      <pc:sldChg chg="addSp delSp modSp del mod ord">
        <pc:chgData name="Álvaro Manuel Aparicio Morales" userId="97769703-a168-48fa-ab34-24c2a8acbe90" providerId="ADAL" clId="{C50993DF-B825-42DD-BFB8-D5D6812034AA}" dt="2024-06-17T16:57:41.881" v="7914" actId="2696"/>
        <pc:sldMkLst>
          <pc:docMk/>
          <pc:sldMk cId="1396958591" sldId="279"/>
        </pc:sldMkLst>
        <pc:spChg chg="mod ord">
          <ac:chgData name="Álvaro Manuel Aparicio Morales" userId="97769703-a168-48fa-ab34-24c2a8acbe90" providerId="ADAL" clId="{C50993DF-B825-42DD-BFB8-D5D6812034AA}" dt="2024-06-17T15:36:00.721" v="7345" actId="20577"/>
          <ac:spMkLst>
            <pc:docMk/>
            <pc:sldMk cId="1396958591" sldId="279"/>
            <ac:spMk id="2" creationId="{33D3BF92-46AC-4574-9882-81E10547FBEF}"/>
          </ac:spMkLst>
        </pc:spChg>
        <pc:spChg chg="add del mod">
          <ac:chgData name="Álvaro Manuel Aparicio Morales" userId="97769703-a168-48fa-ab34-24c2a8acbe90" providerId="ADAL" clId="{C50993DF-B825-42DD-BFB8-D5D6812034AA}" dt="2024-06-17T14:06:53.200" v="3958" actId="478"/>
          <ac:spMkLst>
            <pc:docMk/>
            <pc:sldMk cId="1396958591" sldId="279"/>
            <ac:spMk id="4" creationId="{992A6740-4D3B-5D1E-70DB-56EF7E9172B8}"/>
          </ac:spMkLst>
        </pc:spChg>
        <pc:spChg chg="add mod">
          <ac:chgData name="Álvaro Manuel Aparicio Morales" userId="97769703-a168-48fa-ab34-24c2a8acbe90" providerId="ADAL" clId="{C50993DF-B825-42DD-BFB8-D5D6812034AA}" dt="2024-06-17T14:17:06.911" v="4233"/>
          <ac:spMkLst>
            <pc:docMk/>
            <pc:sldMk cId="1396958591" sldId="279"/>
            <ac:spMk id="6" creationId="{8982407D-5BB1-44D6-D122-DAEC6265EEA5}"/>
          </ac:spMkLst>
        </pc:spChg>
        <pc:spChg chg="add del">
          <ac:chgData name="Álvaro Manuel Aparicio Morales" userId="97769703-a168-48fa-ab34-24c2a8acbe90" providerId="ADAL" clId="{C50993DF-B825-42DD-BFB8-D5D6812034AA}" dt="2024-06-16T14:59:30.667" v="78" actId="26606"/>
          <ac:spMkLst>
            <pc:docMk/>
            <pc:sldMk cId="1396958591" sldId="279"/>
            <ac:spMk id="12" creationId="{65219498-D544-41AC-98FE-8F956EF66A62}"/>
          </ac:spMkLst>
        </pc:spChg>
        <pc:spChg chg="add del">
          <ac:chgData name="Álvaro Manuel Aparicio Morales" userId="97769703-a168-48fa-ab34-24c2a8acbe90" providerId="ADAL" clId="{C50993DF-B825-42DD-BFB8-D5D6812034AA}" dt="2024-06-16T14:59:30.667" v="78" actId="26606"/>
          <ac:spMkLst>
            <pc:docMk/>
            <pc:sldMk cId="1396958591" sldId="279"/>
            <ac:spMk id="14" creationId="{F500DBFC-17A9-4E0A-AEE2-A49F9AEEF0FD}"/>
          </ac:spMkLst>
        </pc:spChg>
        <pc:spChg chg="add del">
          <ac:chgData name="Álvaro Manuel Aparicio Morales" userId="97769703-a168-48fa-ab34-24c2a8acbe90" providerId="ADAL" clId="{C50993DF-B825-42DD-BFB8-D5D6812034AA}" dt="2024-06-16T14:59:30.651" v="77" actId="26606"/>
          <ac:spMkLst>
            <pc:docMk/>
            <pc:sldMk cId="1396958591" sldId="279"/>
            <ac:spMk id="25" creationId="{5AE9FC70-8A26-4CF2-8E04-EBDADB8B81C4}"/>
          </ac:spMkLst>
        </pc:spChg>
        <pc:spChg chg="add del">
          <ac:chgData name="Álvaro Manuel Aparicio Morales" userId="97769703-a168-48fa-ab34-24c2a8acbe90" providerId="ADAL" clId="{C50993DF-B825-42DD-BFB8-D5D6812034AA}" dt="2024-06-16T14:59:30.651" v="77" actId="26606"/>
          <ac:spMkLst>
            <pc:docMk/>
            <pc:sldMk cId="1396958591" sldId="279"/>
            <ac:spMk id="27" creationId="{609CB703-C563-4F1F-BF28-83C06E978C4F}"/>
          </ac:spMkLst>
        </pc:spChg>
        <pc:spChg chg="add del">
          <ac:chgData name="Álvaro Manuel Aparicio Morales" userId="97769703-a168-48fa-ab34-24c2a8acbe90" providerId="ADAL" clId="{C50993DF-B825-42DD-BFB8-D5D6812034AA}" dt="2024-06-16T14:59:30.651" v="77" actId="26606"/>
          <ac:spMkLst>
            <pc:docMk/>
            <pc:sldMk cId="1396958591" sldId="279"/>
            <ac:spMk id="29" creationId="{C5CB530E-515E-412C-9DF1-5F8FFBD6F383}"/>
          </ac:spMkLst>
        </pc:spChg>
        <pc:spChg chg="add del">
          <ac:chgData name="Álvaro Manuel Aparicio Morales" userId="97769703-a168-48fa-ab34-24c2a8acbe90" providerId="ADAL" clId="{C50993DF-B825-42DD-BFB8-D5D6812034AA}" dt="2024-06-16T14:59:30.651" v="77" actId="26606"/>
          <ac:spMkLst>
            <pc:docMk/>
            <pc:sldMk cId="1396958591" sldId="279"/>
            <ac:spMk id="33" creationId="{712D4376-A578-4FF1-94FC-245E7A6A489F}"/>
          </ac:spMkLst>
        </pc:spChg>
        <pc:spChg chg="add del">
          <ac:chgData name="Álvaro Manuel Aparicio Morales" userId="97769703-a168-48fa-ab34-24c2a8acbe90" providerId="ADAL" clId="{C50993DF-B825-42DD-BFB8-D5D6812034AA}" dt="2024-06-16T14:59:30.651" v="77" actId="26606"/>
          <ac:spMkLst>
            <pc:docMk/>
            <pc:sldMk cId="1396958591" sldId="279"/>
            <ac:spMk id="35" creationId="{AEA7509D-F04F-40CB-A0B3-EEF16499CC9F}"/>
          </ac:spMkLst>
        </pc:spChg>
        <pc:spChg chg="add del">
          <ac:chgData name="Álvaro Manuel Aparicio Morales" userId="97769703-a168-48fa-ab34-24c2a8acbe90" providerId="ADAL" clId="{C50993DF-B825-42DD-BFB8-D5D6812034AA}" dt="2024-06-16T15:17:28.902" v="113" actId="26606"/>
          <ac:spMkLst>
            <pc:docMk/>
            <pc:sldMk cId="1396958591" sldId="279"/>
            <ac:spMk id="37" creationId="{F12E7CC5-C78B-4EBD-9565-3FA00FAA6CF2}"/>
          </ac:spMkLst>
        </pc:spChg>
        <pc:spChg chg="add del">
          <ac:chgData name="Álvaro Manuel Aparicio Morales" userId="97769703-a168-48fa-ab34-24c2a8acbe90" providerId="ADAL" clId="{C50993DF-B825-42DD-BFB8-D5D6812034AA}" dt="2024-06-16T15:17:28.902" v="113" actId="26606"/>
          <ac:spMkLst>
            <pc:docMk/>
            <pc:sldMk cId="1396958591" sldId="279"/>
            <ac:spMk id="38" creationId="{3A4529A5-F675-429F-8044-01372BB13422}"/>
          </ac:spMkLst>
        </pc:spChg>
        <pc:spChg chg="add del">
          <ac:chgData name="Álvaro Manuel Aparicio Morales" userId="97769703-a168-48fa-ab34-24c2a8acbe90" providerId="ADAL" clId="{C50993DF-B825-42DD-BFB8-D5D6812034AA}" dt="2024-06-16T15:17:28.902" v="113" actId="26606"/>
          <ac:spMkLst>
            <pc:docMk/>
            <pc:sldMk cId="1396958591" sldId="279"/>
            <ac:spMk id="39" creationId="{63DAB858-5A0C-4AFF-AAC6-705EDF8DB733}"/>
          </ac:spMkLst>
        </pc:spChg>
        <pc:spChg chg="add del">
          <ac:chgData name="Álvaro Manuel Aparicio Morales" userId="97769703-a168-48fa-ab34-24c2a8acbe90" providerId="ADAL" clId="{C50993DF-B825-42DD-BFB8-D5D6812034AA}" dt="2024-06-16T15:21:00.437" v="139" actId="26606"/>
          <ac:spMkLst>
            <pc:docMk/>
            <pc:sldMk cId="1396958591" sldId="279"/>
            <ac:spMk id="44" creationId="{337940BB-FBC4-492E-BD92-3B7B914D0EAE}"/>
          </ac:spMkLst>
        </pc:spChg>
        <pc:spChg chg="add del">
          <ac:chgData name="Álvaro Manuel Aparicio Morales" userId="97769703-a168-48fa-ab34-24c2a8acbe90" providerId="ADAL" clId="{C50993DF-B825-42DD-BFB8-D5D6812034AA}" dt="2024-06-16T15:21:00.437" v="139" actId="26606"/>
          <ac:spMkLst>
            <pc:docMk/>
            <pc:sldMk cId="1396958591" sldId="279"/>
            <ac:spMk id="46" creationId="{3FCFB1DE-0B7E-48CC-BA90-B2AB0889F9D6}"/>
          </ac:spMkLst>
        </pc:spChg>
        <pc:spChg chg="add">
          <ac:chgData name="Álvaro Manuel Aparicio Morales" userId="97769703-a168-48fa-ab34-24c2a8acbe90" providerId="ADAL" clId="{C50993DF-B825-42DD-BFB8-D5D6812034AA}" dt="2024-06-16T15:21:00.437" v="139" actId="26606"/>
          <ac:spMkLst>
            <pc:docMk/>
            <pc:sldMk cId="1396958591" sldId="279"/>
            <ac:spMk id="51" creationId="{FFD48BC7-DC40-47DE-87EE-9F4B6ECB9ABB}"/>
          </ac:spMkLst>
        </pc:spChg>
        <pc:spChg chg="add">
          <ac:chgData name="Álvaro Manuel Aparicio Morales" userId="97769703-a168-48fa-ab34-24c2a8acbe90" providerId="ADAL" clId="{C50993DF-B825-42DD-BFB8-D5D6812034AA}" dt="2024-06-16T15:21:00.437" v="139" actId="26606"/>
          <ac:spMkLst>
            <pc:docMk/>
            <pc:sldMk cId="1396958591" sldId="279"/>
            <ac:spMk id="53" creationId="{E502BBC7-2C76-46F3-BC24-5985BC13DB88}"/>
          </ac:spMkLst>
        </pc:spChg>
        <pc:spChg chg="add">
          <ac:chgData name="Álvaro Manuel Aparicio Morales" userId="97769703-a168-48fa-ab34-24c2a8acbe90" providerId="ADAL" clId="{C50993DF-B825-42DD-BFB8-D5D6812034AA}" dt="2024-06-16T15:21:00.437" v="139" actId="26606"/>
          <ac:spMkLst>
            <pc:docMk/>
            <pc:sldMk cId="1396958591" sldId="279"/>
            <ac:spMk id="55" creationId="{C7F28D52-2A5F-4D23-81AE-7CB8B591C7AF}"/>
          </ac:spMkLst>
        </pc:spChg>
        <pc:spChg chg="add">
          <ac:chgData name="Álvaro Manuel Aparicio Morales" userId="97769703-a168-48fa-ab34-24c2a8acbe90" providerId="ADAL" clId="{C50993DF-B825-42DD-BFB8-D5D6812034AA}" dt="2024-06-16T15:21:00.437" v="139" actId="26606"/>
          <ac:spMkLst>
            <pc:docMk/>
            <pc:sldMk cId="1396958591" sldId="279"/>
            <ac:spMk id="57" creationId="{3629484E-3792-4B3D-89AD-7C8A1ED0E0D4}"/>
          </ac:spMkLst>
        </pc:spChg>
        <pc:grpChg chg="add del">
          <ac:chgData name="Álvaro Manuel Aparicio Morales" userId="97769703-a168-48fa-ab34-24c2a8acbe90" providerId="ADAL" clId="{C50993DF-B825-42DD-BFB8-D5D6812034AA}" dt="2024-06-16T14:59:30.667" v="78" actId="26606"/>
          <ac:grpSpMkLst>
            <pc:docMk/>
            <pc:sldMk cId="1396958591" sldId="279"/>
            <ac:grpSpMk id="16" creationId="{D74613BB-817C-4C4F-8A24-4936F2F064C0}"/>
          </ac:grpSpMkLst>
        </pc:grpChg>
        <pc:picChg chg="del mod">
          <ac:chgData name="Álvaro Manuel Aparicio Morales" userId="97769703-a168-48fa-ab34-24c2a8acbe90" providerId="ADAL" clId="{C50993DF-B825-42DD-BFB8-D5D6812034AA}" dt="2024-06-17T14:06:49.945" v="3957" actId="478"/>
          <ac:picMkLst>
            <pc:docMk/>
            <pc:sldMk cId="1396958591" sldId="279"/>
            <ac:picMk id="5" creationId="{3F437A0F-0578-B877-C5FC-BFB5B94DCA30}"/>
          </ac:picMkLst>
        </pc:picChg>
        <pc:picChg chg="add mod">
          <ac:chgData name="Álvaro Manuel Aparicio Morales" userId="97769703-a168-48fa-ab34-24c2a8acbe90" providerId="ADAL" clId="{C50993DF-B825-42DD-BFB8-D5D6812034AA}" dt="2024-06-16T15:15:44.820" v="109"/>
          <ac:picMkLst>
            <pc:docMk/>
            <pc:sldMk cId="1396958591" sldId="279"/>
            <ac:picMk id="6" creationId="{BBFD4601-7463-A5B4-4250-F43EC44D8E6D}"/>
          </ac:picMkLst>
        </pc:picChg>
        <pc:picChg chg="add mod">
          <ac:chgData name="Álvaro Manuel Aparicio Morales" userId="97769703-a168-48fa-ab34-24c2a8acbe90" providerId="ADAL" clId="{C50993DF-B825-42DD-BFB8-D5D6812034AA}" dt="2024-06-17T14:17:06.911" v="4233"/>
          <ac:picMkLst>
            <pc:docMk/>
            <pc:sldMk cId="1396958591" sldId="279"/>
            <ac:picMk id="7" creationId="{AFD8400C-4749-D686-FFDB-DED653F3650A}"/>
          </ac:picMkLst>
        </pc:picChg>
        <pc:picChg chg="del mod ord">
          <ac:chgData name="Álvaro Manuel Aparicio Morales" userId="97769703-a168-48fa-ab34-24c2a8acbe90" providerId="ADAL" clId="{C50993DF-B825-42DD-BFB8-D5D6812034AA}" dt="2024-06-16T15:20:55.957" v="138" actId="478"/>
          <ac:picMkLst>
            <pc:docMk/>
            <pc:sldMk cId="1396958591" sldId="279"/>
            <ac:picMk id="9" creationId="{CAFEE7C1-285C-0FE9-6C5D-C9A56C556E27}"/>
          </ac:picMkLst>
        </pc:picChg>
        <pc:cxnChg chg="add del">
          <ac:chgData name="Álvaro Manuel Aparicio Morales" userId="97769703-a168-48fa-ab34-24c2a8acbe90" providerId="ADAL" clId="{C50993DF-B825-42DD-BFB8-D5D6812034AA}" dt="2024-06-16T14:59:30.651" v="77" actId="26606"/>
          <ac:cxnSpMkLst>
            <pc:docMk/>
            <pc:sldMk cId="1396958591" sldId="279"/>
            <ac:cxnSpMk id="31" creationId="{56020367-4FD5-4596-8E10-C5F095CD8DBF}"/>
          </ac:cxnSpMkLst>
        </pc:cxnChg>
      </pc:sldChg>
      <pc:sldChg chg="addSp delSp modSp mod modNotesTx">
        <pc:chgData name="Álvaro Manuel Aparicio Morales" userId="97769703-a168-48fa-ab34-24c2a8acbe90" providerId="ADAL" clId="{C50993DF-B825-42DD-BFB8-D5D6812034AA}" dt="2024-06-17T23:53:38.973" v="10008" actId="478"/>
        <pc:sldMkLst>
          <pc:docMk/>
          <pc:sldMk cId="2903723558" sldId="280"/>
        </pc:sldMkLst>
        <pc:spChg chg="mod">
          <ac:chgData name="Álvaro Manuel Aparicio Morales" userId="97769703-a168-48fa-ab34-24c2a8acbe90" providerId="ADAL" clId="{C50993DF-B825-42DD-BFB8-D5D6812034AA}" dt="2024-06-17T18:15:02.230" v="7994" actId="207"/>
          <ac:spMkLst>
            <pc:docMk/>
            <pc:sldMk cId="2903723558" sldId="280"/>
            <ac:spMk id="2" creationId="{5E3C8344-99F2-D521-9B7E-E1A8E1EE66CE}"/>
          </ac:spMkLst>
        </pc:spChg>
        <pc:spChg chg="del mod">
          <ac:chgData name="Álvaro Manuel Aparicio Morales" userId="97769703-a168-48fa-ab34-24c2a8acbe90" providerId="ADAL" clId="{C50993DF-B825-42DD-BFB8-D5D6812034AA}" dt="2024-06-17T23:53:36.131" v="10007" actId="478"/>
          <ac:spMkLst>
            <pc:docMk/>
            <pc:sldMk cId="2903723558" sldId="280"/>
            <ac:spMk id="3" creationId="{FF26FC71-5570-45D5-124B-5F9673325215}"/>
          </ac:spMkLst>
        </pc:spChg>
        <pc:spChg chg="del">
          <ac:chgData name="Álvaro Manuel Aparicio Morales" userId="97769703-a168-48fa-ab34-24c2a8acbe90" providerId="ADAL" clId="{C50993DF-B825-42DD-BFB8-D5D6812034AA}" dt="2024-06-17T14:06:23.123" v="3948" actId="478"/>
          <ac:spMkLst>
            <pc:docMk/>
            <pc:sldMk cId="2903723558" sldId="280"/>
            <ac:spMk id="4" creationId="{A0D7FE0E-64F9-E2E3-9D5F-8877E740BC99}"/>
          </ac:spMkLst>
        </pc:spChg>
        <pc:spChg chg="add mod">
          <ac:chgData name="Álvaro Manuel Aparicio Morales" userId="97769703-a168-48fa-ab34-24c2a8acbe90" providerId="ADAL" clId="{C50993DF-B825-42DD-BFB8-D5D6812034AA}" dt="2024-06-17T14:16:30.922" v="4228"/>
          <ac:spMkLst>
            <pc:docMk/>
            <pc:sldMk cId="2903723558" sldId="280"/>
            <ac:spMk id="7" creationId="{9A4E0D85-A869-F997-33FA-58762E7F25B6}"/>
          </ac:spMkLst>
        </pc:spChg>
        <pc:spChg chg="add del">
          <ac:chgData name="Álvaro Manuel Aparicio Morales" userId="97769703-a168-48fa-ab34-24c2a8acbe90" providerId="ADAL" clId="{C50993DF-B825-42DD-BFB8-D5D6812034AA}" dt="2024-06-17T07:30:08.026" v="862" actId="26606"/>
          <ac:spMkLst>
            <pc:docMk/>
            <pc:sldMk cId="2903723558" sldId="280"/>
            <ac:spMk id="10" creationId="{FA3C7DEA-BCC2-4295-8850-147993296189}"/>
          </ac:spMkLst>
        </pc:spChg>
        <pc:spChg chg="add del mod">
          <ac:chgData name="Álvaro Manuel Aparicio Morales" userId="97769703-a168-48fa-ab34-24c2a8acbe90" providerId="ADAL" clId="{C50993DF-B825-42DD-BFB8-D5D6812034AA}" dt="2024-06-17T23:53:38.973" v="10008" actId="478"/>
          <ac:spMkLst>
            <pc:docMk/>
            <pc:sldMk cId="2903723558" sldId="280"/>
            <ac:spMk id="11" creationId="{39D86854-FFAD-41FF-4523-E97DCCF69A56}"/>
          </ac:spMkLst>
        </pc:spChg>
        <pc:spChg chg="add del">
          <ac:chgData name="Álvaro Manuel Aparicio Morales" userId="97769703-a168-48fa-ab34-24c2a8acbe90" providerId="ADAL" clId="{C50993DF-B825-42DD-BFB8-D5D6812034AA}" dt="2024-06-17T07:30:08.026" v="862" actId="26606"/>
          <ac:spMkLst>
            <pc:docMk/>
            <pc:sldMk cId="2903723558" sldId="280"/>
            <ac:spMk id="12" creationId="{C289949D-B9F6-468A-86FE-2694DC5AE773}"/>
          </ac:spMkLst>
        </pc:spChg>
        <pc:spChg chg="add del">
          <ac:chgData name="Álvaro Manuel Aparicio Morales" userId="97769703-a168-48fa-ab34-24c2a8acbe90" providerId="ADAL" clId="{C50993DF-B825-42DD-BFB8-D5D6812034AA}" dt="2024-06-17T07:30:08.026" v="862" actId="26606"/>
          <ac:spMkLst>
            <pc:docMk/>
            <pc:sldMk cId="2903723558" sldId="280"/>
            <ac:spMk id="23" creationId="{C2554CA6-288E-4202-BC52-2E5A8F0C0AED}"/>
          </ac:spMkLst>
        </pc:spChg>
        <pc:spChg chg="add del">
          <ac:chgData name="Álvaro Manuel Aparicio Morales" userId="97769703-a168-48fa-ab34-24c2a8acbe90" providerId="ADAL" clId="{C50993DF-B825-42DD-BFB8-D5D6812034AA}" dt="2024-06-17T07:30:08.026" v="862" actId="26606"/>
          <ac:spMkLst>
            <pc:docMk/>
            <pc:sldMk cId="2903723558" sldId="280"/>
            <ac:spMk id="25" creationId="{B10BB131-AC8E-4A8E-A5D1-36260F720C3B}"/>
          </ac:spMkLst>
        </pc:spChg>
        <pc:spChg chg="add del">
          <ac:chgData name="Álvaro Manuel Aparicio Morales" userId="97769703-a168-48fa-ab34-24c2a8acbe90" providerId="ADAL" clId="{C50993DF-B825-42DD-BFB8-D5D6812034AA}" dt="2024-06-17T07:30:08.026" v="862" actId="26606"/>
          <ac:spMkLst>
            <pc:docMk/>
            <pc:sldMk cId="2903723558" sldId="280"/>
            <ac:spMk id="27" creationId="{5B7778FC-632E-4DCA-A7CB-0D7731CCF970}"/>
          </ac:spMkLst>
        </pc:spChg>
        <pc:spChg chg="add del">
          <ac:chgData name="Álvaro Manuel Aparicio Morales" userId="97769703-a168-48fa-ab34-24c2a8acbe90" providerId="ADAL" clId="{C50993DF-B825-42DD-BFB8-D5D6812034AA}" dt="2024-06-17T07:30:08.026" v="862" actId="26606"/>
          <ac:spMkLst>
            <pc:docMk/>
            <pc:sldMk cId="2903723558" sldId="280"/>
            <ac:spMk id="29" creationId="{FA23A907-97FB-4A8F-880A-DD77401C4296}"/>
          </ac:spMkLst>
        </pc:spChg>
        <pc:grpChg chg="add del">
          <ac:chgData name="Álvaro Manuel Aparicio Morales" userId="97769703-a168-48fa-ab34-24c2a8acbe90" providerId="ADAL" clId="{C50993DF-B825-42DD-BFB8-D5D6812034AA}" dt="2024-06-17T07:30:08.026" v="862" actId="26606"/>
          <ac:grpSpMkLst>
            <pc:docMk/>
            <pc:sldMk cId="2903723558" sldId="280"/>
            <ac:grpSpMk id="14" creationId="{E4DF0958-0C87-4C28-9554-2FADC788C2B1}"/>
          </ac:grpSpMkLst>
        </pc:grpChg>
        <pc:picChg chg="del">
          <ac:chgData name="Álvaro Manuel Aparicio Morales" userId="97769703-a168-48fa-ab34-24c2a8acbe90" providerId="ADAL" clId="{C50993DF-B825-42DD-BFB8-D5D6812034AA}" dt="2024-06-17T14:06:21.192" v="3947" actId="478"/>
          <ac:picMkLst>
            <pc:docMk/>
            <pc:sldMk cId="2903723558" sldId="280"/>
            <ac:picMk id="5" creationId="{C9D422D6-6A03-3536-EE0E-083942440A77}"/>
          </ac:picMkLst>
        </pc:picChg>
        <pc:picChg chg="add mod">
          <ac:chgData name="Álvaro Manuel Aparicio Morales" userId="97769703-a168-48fa-ab34-24c2a8acbe90" providerId="ADAL" clId="{C50993DF-B825-42DD-BFB8-D5D6812034AA}" dt="2024-06-17T14:16:30.922" v="4228"/>
          <ac:picMkLst>
            <pc:docMk/>
            <pc:sldMk cId="2903723558" sldId="280"/>
            <ac:picMk id="8" creationId="{46730DDE-9C3C-FDCE-4379-CA7471D6DE5C}"/>
          </ac:picMkLst>
        </pc:picChg>
      </pc:sldChg>
      <pc:sldChg chg="addSp delSp modSp mod delDesignElem chgLayout modNotesTx">
        <pc:chgData name="Álvaro Manuel Aparicio Morales" userId="97769703-a168-48fa-ab34-24c2a8acbe90" providerId="ADAL" clId="{C50993DF-B825-42DD-BFB8-D5D6812034AA}" dt="2024-06-17T16:47:41.074" v="7834" actId="1076"/>
        <pc:sldMkLst>
          <pc:docMk/>
          <pc:sldMk cId="1131943633" sldId="281"/>
        </pc:sldMkLst>
        <pc:spChg chg="mod ord">
          <ac:chgData name="Álvaro Manuel Aparicio Morales" userId="97769703-a168-48fa-ab34-24c2a8acbe90" providerId="ADAL" clId="{C50993DF-B825-42DD-BFB8-D5D6812034AA}" dt="2024-06-17T16:47:41.074" v="7834" actId="1076"/>
          <ac:spMkLst>
            <pc:docMk/>
            <pc:sldMk cId="1131943633" sldId="281"/>
            <ac:spMk id="2" creationId="{FB999E19-16D5-D9A8-8FBE-6DA3C954017A}"/>
          </ac:spMkLst>
        </pc:spChg>
        <pc:spChg chg="del mod">
          <ac:chgData name="Álvaro Manuel Aparicio Morales" userId="97769703-a168-48fa-ab34-24c2a8acbe90" providerId="ADAL" clId="{C50993DF-B825-42DD-BFB8-D5D6812034AA}" dt="2024-06-17T07:37:46.315" v="887" actId="478"/>
          <ac:spMkLst>
            <pc:docMk/>
            <pc:sldMk cId="1131943633" sldId="281"/>
            <ac:spMk id="3" creationId="{43EE5B99-F521-78EB-5A99-40E557EB7C52}"/>
          </ac:spMkLst>
        </pc:spChg>
        <pc:spChg chg="del">
          <ac:chgData name="Álvaro Manuel Aparicio Morales" userId="97769703-a168-48fa-ab34-24c2a8acbe90" providerId="ADAL" clId="{C50993DF-B825-42DD-BFB8-D5D6812034AA}" dt="2024-06-17T14:06:28.896" v="3950" actId="478"/>
          <ac:spMkLst>
            <pc:docMk/>
            <pc:sldMk cId="1131943633" sldId="281"/>
            <ac:spMk id="4" creationId="{9A453551-CB8A-CCBE-9349-4C69A075B7CC}"/>
          </ac:spMkLst>
        </pc:spChg>
        <pc:spChg chg="add del mod">
          <ac:chgData name="Álvaro Manuel Aparicio Morales" userId="97769703-a168-48fa-ab34-24c2a8acbe90" providerId="ADAL" clId="{C50993DF-B825-42DD-BFB8-D5D6812034AA}" dt="2024-06-17T15:24:52.285" v="7249" actId="478"/>
          <ac:spMkLst>
            <pc:docMk/>
            <pc:sldMk cId="1131943633" sldId="281"/>
            <ac:spMk id="6" creationId="{8E8FA948-8632-163F-C9DE-72BA065708B9}"/>
          </ac:spMkLst>
        </pc:spChg>
        <pc:spChg chg="add del mod">
          <ac:chgData name="Álvaro Manuel Aparicio Morales" userId="97769703-a168-48fa-ab34-24c2a8acbe90" providerId="ADAL" clId="{C50993DF-B825-42DD-BFB8-D5D6812034AA}" dt="2024-06-17T15:24:52.285" v="7249" actId="478"/>
          <ac:spMkLst>
            <pc:docMk/>
            <pc:sldMk cId="1131943633" sldId="281"/>
            <ac:spMk id="7" creationId="{48889A48-FC4B-16E6-678E-8FCC2D0BD8C9}"/>
          </ac:spMkLst>
        </pc:spChg>
        <pc:spChg chg="add del mod">
          <ac:chgData name="Álvaro Manuel Aparicio Morales" userId="97769703-a168-48fa-ab34-24c2a8acbe90" providerId="ADAL" clId="{C50993DF-B825-42DD-BFB8-D5D6812034AA}" dt="2024-06-17T07:38:42.585" v="897" actId="6264"/>
          <ac:spMkLst>
            <pc:docMk/>
            <pc:sldMk cId="1131943633" sldId="281"/>
            <ac:spMk id="8" creationId="{28231F84-D1AE-7365-AC43-4CCAF55FB619}"/>
          </ac:spMkLst>
        </pc:spChg>
        <pc:spChg chg="add del mod ord">
          <ac:chgData name="Álvaro Manuel Aparicio Morales" userId="97769703-a168-48fa-ab34-24c2a8acbe90" providerId="ADAL" clId="{C50993DF-B825-42DD-BFB8-D5D6812034AA}" dt="2024-06-17T07:38:47.510" v="898" actId="478"/>
          <ac:spMkLst>
            <pc:docMk/>
            <pc:sldMk cId="1131943633" sldId="281"/>
            <ac:spMk id="9" creationId="{3B79293E-EFAC-C2EC-3D7F-17F857EA0E80}"/>
          </ac:spMkLst>
        </pc:spChg>
        <pc:spChg chg="add del mod">
          <ac:chgData name="Álvaro Manuel Aparicio Morales" userId="97769703-a168-48fa-ab34-24c2a8acbe90" providerId="ADAL" clId="{C50993DF-B825-42DD-BFB8-D5D6812034AA}" dt="2024-06-17T15:24:48.642" v="7248" actId="478"/>
          <ac:spMkLst>
            <pc:docMk/>
            <pc:sldMk cId="1131943633" sldId="281"/>
            <ac:spMk id="10" creationId="{EF583AC4-633A-134C-8A34-82476D55C4EE}"/>
          </ac:spMkLst>
        </pc:spChg>
        <pc:spChg chg="add del mod">
          <ac:chgData name="Álvaro Manuel Aparicio Morales" userId="97769703-a168-48fa-ab34-24c2a8acbe90" providerId="ADAL" clId="{C50993DF-B825-42DD-BFB8-D5D6812034AA}" dt="2024-06-17T15:24:48.642" v="7248" actId="478"/>
          <ac:spMkLst>
            <pc:docMk/>
            <pc:sldMk cId="1131943633" sldId="281"/>
            <ac:spMk id="11" creationId="{B3D3FFF1-A005-F706-FFBA-89A5FAFD5175}"/>
          </ac:spMkLst>
        </pc:spChg>
        <pc:spChg chg="add del mod">
          <ac:chgData name="Álvaro Manuel Aparicio Morales" userId="97769703-a168-48fa-ab34-24c2a8acbe90" providerId="ADAL" clId="{C50993DF-B825-42DD-BFB8-D5D6812034AA}" dt="2024-06-17T15:24:48.642" v="7248" actId="478"/>
          <ac:spMkLst>
            <pc:docMk/>
            <pc:sldMk cId="1131943633" sldId="281"/>
            <ac:spMk id="12" creationId="{7EF4433C-7D75-2C1E-AC6C-C81F551805B8}"/>
          </ac:spMkLst>
        </pc:spChg>
        <pc:spChg chg="add del mod">
          <ac:chgData name="Álvaro Manuel Aparicio Morales" userId="97769703-a168-48fa-ab34-24c2a8acbe90" providerId="ADAL" clId="{C50993DF-B825-42DD-BFB8-D5D6812034AA}" dt="2024-06-17T15:24:48.642" v="7248" actId="478"/>
          <ac:spMkLst>
            <pc:docMk/>
            <pc:sldMk cId="1131943633" sldId="281"/>
            <ac:spMk id="14" creationId="{AFAC30AE-C19B-CAD5-5AE6-B2435B7A10AC}"/>
          </ac:spMkLst>
        </pc:spChg>
        <pc:spChg chg="add del mod">
          <ac:chgData name="Álvaro Manuel Aparicio Morales" userId="97769703-a168-48fa-ab34-24c2a8acbe90" providerId="ADAL" clId="{C50993DF-B825-42DD-BFB8-D5D6812034AA}" dt="2024-06-17T15:24:48.642" v="7248" actId="478"/>
          <ac:spMkLst>
            <pc:docMk/>
            <pc:sldMk cId="1131943633" sldId="281"/>
            <ac:spMk id="16" creationId="{757E6822-54A5-6D05-DC16-8A397880FF9E}"/>
          </ac:spMkLst>
        </pc:spChg>
        <pc:spChg chg="add del mod">
          <ac:chgData name="Álvaro Manuel Aparicio Morales" userId="97769703-a168-48fa-ab34-24c2a8acbe90" providerId="ADAL" clId="{C50993DF-B825-42DD-BFB8-D5D6812034AA}" dt="2024-06-17T15:24:48.642" v="7248" actId="478"/>
          <ac:spMkLst>
            <pc:docMk/>
            <pc:sldMk cId="1131943633" sldId="281"/>
            <ac:spMk id="17" creationId="{A29A9A01-1298-A731-E8FC-3DB571E4CB68}"/>
          </ac:spMkLst>
        </pc:spChg>
        <pc:spChg chg="del">
          <ac:chgData name="Álvaro Manuel Aparicio Morales" userId="97769703-a168-48fa-ab34-24c2a8acbe90" providerId="ADAL" clId="{C50993DF-B825-42DD-BFB8-D5D6812034AA}" dt="2024-06-17T07:38:42.585" v="897" actId="6264"/>
          <ac:spMkLst>
            <pc:docMk/>
            <pc:sldMk cId="1131943633" sldId="281"/>
            <ac:spMk id="18" creationId="{FA3C7DEA-BCC2-4295-8850-147993296189}"/>
          </ac:spMkLst>
        </pc:spChg>
        <pc:spChg chg="del">
          <ac:chgData name="Álvaro Manuel Aparicio Morales" userId="97769703-a168-48fa-ab34-24c2a8acbe90" providerId="ADAL" clId="{C50993DF-B825-42DD-BFB8-D5D6812034AA}" dt="2024-06-17T07:38:42.585" v="897" actId="6264"/>
          <ac:spMkLst>
            <pc:docMk/>
            <pc:sldMk cId="1131943633" sldId="281"/>
            <ac:spMk id="19" creationId="{C289949D-B9F6-468A-86FE-2694DC5AE773}"/>
          </ac:spMkLst>
        </pc:spChg>
        <pc:spChg chg="add del mod">
          <ac:chgData name="Álvaro Manuel Aparicio Morales" userId="97769703-a168-48fa-ab34-24c2a8acbe90" providerId="ADAL" clId="{C50993DF-B825-42DD-BFB8-D5D6812034AA}" dt="2024-06-17T15:24:52.285" v="7249" actId="478"/>
          <ac:spMkLst>
            <pc:docMk/>
            <pc:sldMk cId="1131943633" sldId="281"/>
            <ac:spMk id="23" creationId="{F29EEC99-DEFD-D53E-AF89-6FAC519B123A}"/>
          </ac:spMkLst>
        </pc:spChg>
        <pc:spChg chg="add del mod">
          <ac:chgData name="Álvaro Manuel Aparicio Morales" userId="97769703-a168-48fa-ab34-24c2a8acbe90" providerId="ADAL" clId="{C50993DF-B825-42DD-BFB8-D5D6812034AA}" dt="2024-06-17T15:24:48.642" v="7248" actId="478"/>
          <ac:spMkLst>
            <pc:docMk/>
            <pc:sldMk cId="1131943633" sldId="281"/>
            <ac:spMk id="24" creationId="{11155A60-F307-D823-E59B-8502AF21D8ED}"/>
          </ac:spMkLst>
        </pc:spChg>
        <pc:spChg chg="add del mod">
          <ac:chgData name="Álvaro Manuel Aparicio Morales" userId="97769703-a168-48fa-ab34-24c2a8acbe90" providerId="ADAL" clId="{C50993DF-B825-42DD-BFB8-D5D6812034AA}" dt="2024-06-17T15:24:48.642" v="7248" actId="478"/>
          <ac:spMkLst>
            <pc:docMk/>
            <pc:sldMk cId="1131943633" sldId="281"/>
            <ac:spMk id="25" creationId="{FD17EB16-CBE7-98A5-4A32-1918BF8DED9C}"/>
          </ac:spMkLst>
        </pc:spChg>
        <pc:spChg chg="add del mod">
          <ac:chgData name="Álvaro Manuel Aparicio Morales" userId="97769703-a168-48fa-ab34-24c2a8acbe90" providerId="ADAL" clId="{C50993DF-B825-42DD-BFB8-D5D6812034AA}" dt="2024-06-17T15:24:48.642" v="7248" actId="478"/>
          <ac:spMkLst>
            <pc:docMk/>
            <pc:sldMk cId="1131943633" sldId="281"/>
            <ac:spMk id="26" creationId="{EB6D2F88-3E81-9611-BBE2-41E307619DBF}"/>
          </ac:spMkLst>
        </pc:spChg>
        <pc:spChg chg="add mod">
          <ac:chgData name="Álvaro Manuel Aparicio Morales" userId="97769703-a168-48fa-ab34-24c2a8acbe90" providerId="ADAL" clId="{C50993DF-B825-42DD-BFB8-D5D6812034AA}" dt="2024-06-17T14:16:43.347" v="4229"/>
          <ac:spMkLst>
            <pc:docMk/>
            <pc:sldMk cId="1131943633" sldId="281"/>
            <ac:spMk id="28" creationId="{114334BB-A7EE-EFA3-68DB-96536E99900D}"/>
          </ac:spMkLst>
        </pc:spChg>
        <pc:grpChg chg="del">
          <ac:chgData name="Álvaro Manuel Aparicio Morales" userId="97769703-a168-48fa-ab34-24c2a8acbe90" providerId="ADAL" clId="{C50993DF-B825-42DD-BFB8-D5D6812034AA}" dt="2024-06-17T07:38:42.585" v="897" actId="6264"/>
          <ac:grpSpMkLst>
            <pc:docMk/>
            <pc:sldMk cId="1131943633" sldId="281"/>
            <ac:grpSpMk id="20" creationId="{E4DF0958-0C87-4C28-9554-2FADC788C2B1}"/>
          </ac:grpSpMkLst>
        </pc:grpChg>
        <pc:picChg chg="del">
          <ac:chgData name="Álvaro Manuel Aparicio Morales" userId="97769703-a168-48fa-ab34-24c2a8acbe90" providerId="ADAL" clId="{C50993DF-B825-42DD-BFB8-D5D6812034AA}" dt="2024-06-17T14:06:27.055" v="3949" actId="478"/>
          <ac:picMkLst>
            <pc:docMk/>
            <pc:sldMk cId="1131943633" sldId="281"/>
            <ac:picMk id="5" creationId="{D6B7E887-777E-369E-2B19-1C075BAB4B28}"/>
          </ac:picMkLst>
        </pc:picChg>
        <pc:picChg chg="add mod">
          <ac:chgData name="Álvaro Manuel Aparicio Morales" userId="97769703-a168-48fa-ab34-24c2a8acbe90" providerId="ADAL" clId="{C50993DF-B825-42DD-BFB8-D5D6812034AA}" dt="2024-06-17T14:16:43.347" v="4229"/>
          <ac:picMkLst>
            <pc:docMk/>
            <pc:sldMk cId="1131943633" sldId="281"/>
            <ac:picMk id="29" creationId="{A4C5642C-4CDF-F1B6-9CA4-327143F83B90}"/>
          </ac:picMkLst>
        </pc:picChg>
      </pc:sldChg>
      <pc:sldChg chg="addSp delSp modSp mod modNotesTx">
        <pc:chgData name="Álvaro Manuel Aparicio Morales" userId="97769703-a168-48fa-ab34-24c2a8acbe90" providerId="ADAL" clId="{C50993DF-B825-42DD-BFB8-D5D6812034AA}" dt="2024-06-17T23:55:28.080" v="10194" actId="20577"/>
        <pc:sldMkLst>
          <pc:docMk/>
          <pc:sldMk cId="3286155564" sldId="282"/>
        </pc:sldMkLst>
        <pc:spChg chg="mod">
          <ac:chgData name="Álvaro Manuel Aparicio Morales" userId="97769703-a168-48fa-ab34-24c2a8acbe90" providerId="ADAL" clId="{C50993DF-B825-42DD-BFB8-D5D6812034AA}" dt="2024-06-17T15:09:52.832" v="6291" actId="255"/>
          <ac:spMkLst>
            <pc:docMk/>
            <pc:sldMk cId="3286155564" sldId="282"/>
            <ac:spMk id="2" creationId="{D78C8C08-895A-9486-BA14-B52EDDBA0083}"/>
          </ac:spMkLst>
        </pc:spChg>
        <pc:spChg chg="del mod">
          <ac:chgData name="Álvaro Manuel Aparicio Morales" userId="97769703-a168-48fa-ab34-24c2a8acbe90" providerId="ADAL" clId="{C50993DF-B825-42DD-BFB8-D5D6812034AA}" dt="2024-06-17T08:03:45.792" v="1826" actId="931"/>
          <ac:spMkLst>
            <pc:docMk/>
            <pc:sldMk cId="3286155564" sldId="282"/>
            <ac:spMk id="3" creationId="{A033F9FC-E34B-0F69-285F-400837314A17}"/>
          </ac:spMkLst>
        </pc:spChg>
        <pc:spChg chg="add del mod ord">
          <ac:chgData name="Álvaro Manuel Aparicio Morales" userId="97769703-a168-48fa-ab34-24c2a8acbe90" providerId="ADAL" clId="{C50993DF-B825-42DD-BFB8-D5D6812034AA}" dt="2024-06-17T15:28:15.948" v="7283" actId="478"/>
          <ac:spMkLst>
            <pc:docMk/>
            <pc:sldMk cId="3286155564" sldId="282"/>
            <ac:spMk id="6" creationId="{89831FD1-E6A5-BE50-9D17-5E60C0DA0D1E}"/>
          </ac:spMkLst>
        </pc:spChg>
        <pc:spChg chg="add del mod">
          <ac:chgData name="Álvaro Manuel Aparicio Morales" userId="97769703-a168-48fa-ab34-24c2a8acbe90" providerId="ADAL" clId="{C50993DF-B825-42DD-BFB8-D5D6812034AA}" dt="2024-06-17T15:28:10.578" v="7281" actId="478"/>
          <ac:spMkLst>
            <pc:docMk/>
            <pc:sldMk cId="3286155564" sldId="282"/>
            <ac:spMk id="9" creationId="{90B8DF80-C3D0-BAB2-1AB3-1D15CF61F718}"/>
          </ac:spMkLst>
        </pc:spChg>
        <pc:spChg chg="add del">
          <ac:chgData name="Álvaro Manuel Aparicio Morales" userId="97769703-a168-48fa-ab34-24c2a8acbe90" providerId="ADAL" clId="{C50993DF-B825-42DD-BFB8-D5D6812034AA}" dt="2024-06-17T08:33:57.543" v="1976" actId="22"/>
          <ac:spMkLst>
            <pc:docMk/>
            <pc:sldMk cId="3286155564" sldId="282"/>
            <ac:spMk id="13" creationId="{E8226BA0-3242-96C2-EDB5-6A5F7AE076B8}"/>
          </ac:spMkLst>
        </pc:spChg>
        <pc:spChg chg="add del mod">
          <ac:chgData name="Álvaro Manuel Aparicio Morales" userId="97769703-a168-48fa-ab34-24c2a8acbe90" providerId="ADAL" clId="{C50993DF-B825-42DD-BFB8-D5D6812034AA}" dt="2024-06-17T14:06:40.557" v="3954" actId="478"/>
          <ac:spMkLst>
            <pc:docMk/>
            <pc:sldMk cId="3286155564" sldId="282"/>
            <ac:spMk id="14" creationId="{C4E97B93-24FF-EAB7-D4C3-E2B317D62A21}"/>
          </ac:spMkLst>
        </pc:spChg>
        <pc:spChg chg="add del mod">
          <ac:chgData name="Álvaro Manuel Aparicio Morales" userId="97769703-a168-48fa-ab34-24c2a8acbe90" providerId="ADAL" clId="{C50993DF-B825-42DD-BFB8-D5D6812034AA}" dt="2024-06-17T15:28:10.578" v="7281" actId="478"/>
          <ac:spMkLst>
            <pc:docMk/>
            <pc:sldMk cId="3286155564" sldId="282"/>
            <ac:spMk id="16" creationId="{E7A0CA4C-0D39-2D94-DF5A-F2EE9ACD6808}"/>
          </ac:spMkLst>
        </pc:spChg>
        <pc:spChg chg="add del mod">
          <ac:chgData name="Álvaro Manuel Aparicio Morales" userId="97769703-a168-48fa-ab34-24c2a8acbe90" providerId="ADAL" clId="{C50993DF-B825-42DD-BFB8-D5D6812034AA}" dt="2024-06-17T15:28:13.426" v="7282" actId="478"/>
          <ac:spMkLst>
            <pc:docMk/>
            <pc:sldMk cId="3286155564" sldId="282"/>
            <ac:spMk id="19" creationId="{D7BEE79B-5AC6-D91E-CD24-830C3964112A}"/>
          </ac:spMkLst>
        </pc:spChg>
        <pc:spChg chg="add del mod">
          <ac:chgData name="Álvaro Manuel Aparicio Morales" userId="97769703-a168-48fa-ab34-24c2a8acbe90" providerId="ADAL" clId="{C50993DF-B825-42DD-BFB8-D5D6812034AA}" dt="2024-06-17T15:28:10.578" v="7281" actId="478"/>
          <ac:spMkLst>
            <pc:docMk/>
            <pc:sldMk cId="3286155564" sldId="282"/>
            <ac:spMk id="20" creationId="{5DE40F40-6B37-3891-B3AF-3BB012DBFD0C}"/>
          </ac:spMkLst>
        </pc:spChg>
        <pc:spChg chg="add del mod">
          <ac:chgData name="Álvaro Manuel Aparicio Morales" userId="97769703-a168-48fa-ab34-24c2a8acbe90" providerId="ADAL" clId="{C50993DF-B825-42DD-BFB8-D5D6812034AA}" dt="2024-06-17T15:28:10.578" v="7281" actId="478"/>
          <ac:spMkLst>
            <pc:docMk/>
            <pc:sldMk cId="3286155564" sldId="282"/>
            <ac:spMk id="23" creationId="{88B4EE6D-C0C8-3CF0-E993-9E1D910F460A}"/>
          </ac:spMkLst>
        </pc:spChg>
        <pc:spChg chg="add del mod">
          <ac:chgData name="Álvaro Manuel Aparicio Morales" userId="97769703-a168-48fa-ab34-24c2a8acbe90" providerId="ADAL" clId="{C50993DF-B825-42DD-BFB8-D5D6812034AA}" dt="2024-06-17T15:28:10.578" v="7281" actId="478"/>
          <ac:spMkLst>
            <pc:docMk/>
            <pc:sldMk cId="3286155564" sldId="282"/>
            <ac:spMk id="24" creationId="{B5C03008-DC87-ECB0-7D7B-E9C2211B6DA1}"/>
          </ac:spMkLst>
        </pc:spChg>
        <pc:spChg chg="add del mod">
          <ac:chgData name="Álvaro Manuel Aparicio Morales" userId="97769703-a168-48fa-ab34-24c2a8acbe90" providerId="ADAL" clId="{C50993DF-B825-42DD-BFB8-D5D6812034AA}" dt="2024-06-17T15:28:10.578" v="7281" actId="478"/>
          <ac:spMkLst>
            <pc:docMk/>
            <pc:sldMk cId="3286155564" sldId="282"/>
            <ac:spMk id="27" creationId="{A3B12442-4F9A-E392-DDFD-3F35E0C41930}"/>
          </ac:spMkLst>
        </pc:spChg>
        <pc:spChg chg="add del mod">
          <ac:chgData name="Álvaro Manuel Aparicio Morales" userId="97769703-a168-48fa-ab34-24c2a8acbe90" providerId="ADAL" clId="{C50993DF-B825-42DD-BFB8-D5D6812034AA}" dt="2024-06-17T15:28:13.426" v="7282" actId="478"/>
          <ac:spMkLst>
            <pc:docMk/>
            <pc:sldMk cId="3286155564" sldId="282"/>
            <ac:spMk id="28" creationId="{A31EC344-F6C9-8577-B02F-70733394C634}"/>
          </ac:spMkLst>
        </pc:spChg>
        <pc:spChg chg="add del mod">
          <ac:chgData name="Álvaro Manuel Aparicio Morales" userId="97769703-a168-48fa-ab34-24c2a8acbe90" providerId="ADAL" clId="{C50993DF-B825-42DD-BFB8-D5D6812034AA}" dt="2024-06-17T15:28:13.426" v="7282" actId="478"/>
          <ac:spMkLst>
            <pc:docMk/>
            <pc:sldMk cId="3286155564" sldId="282"/>
            <ac:spMk id="31" creationId="{73C4F573-C831-8BE4-F107-171D30CF791A}"/>
          </ac:spMkLst>
        </pc:spChg>
        <pc:spChg chg="add del mod">
          <ac:chgData name="Álvaro Manuel Aparicio Morales" userId="97769703-a168-48fa-ab34-24c2a8acbe90" providerId="ADAL" clId="{C50993DF-B825-42DD-BFB8-D5D6812034AA}" dt="2024-06-17T15:28:10.578" v="7281" actId="478"/>
          <ac:spMkLst>
            <pc:docMk/>
            <pc:sldMk cId="3286155564" sldId="282"/>
            <ac:spMk id="44" creationId="{84DB5A5A-E117-D04E-56E4-527BC5C409BD}"/>
          </ac:spMkLst>
        </pc:spChg>
        <pc:spChg chg="add del mod">
          <ac:chgData name="Álvaro Manuel Aparicio Morales" userId="97769703-a168-48fa-ab34-24c2a8acbe90" providerId="ADAL" clId="{C50993DF-B825-42DD-BFB8-D5D6812034AA}" dt="2024-06-17T15:28:10.578" v="7281" actId="478"/>
          <ac:spMkLst>
            <pc:docMk/>
            <pc:sldMk cId="3286155564" sldId="282"/>
            <ac:spMk id="47" creationId="{A6AFD58B-22C0-659B-58E4-2DACE5FFE342}"/>
          </ac:spMkLst>
        </pc:spChg>
        <pc:spChg chg="add del mod">
          <ac:chgData name="Álvaro Manuel Aparicio Morales" userId="97769703-a168-48fa-ab34-24c2a8acbe90" providerId="ADAL" clId="{C50993DF-B825-42DD-BFB8-D5D6812034AA}" dt="2024-06-17T08:41:50.530" v="2520" actId="478"/>
          <ac:spMkLst>
            <pc:docMk/>
            <pc:sldMk cId="3286155564" sldId="282"/>
            <ac:spMk id="49" creationId="{C2E7B8D4-B0AF-3A44-6F55-165EEDB5DAAA}"/>
          </ac:spMkLst>
        </pc:spChg>
        <pc:spChg chg="add del mod">
          <ac:chgData name="Álvaro Manuel Aparicio Morales" userId="97769703-a168-48fa-ab34-24c2a8acbe90" providerId="ADAL" clId="{C50993DF-B825-42DD-BFB8-D5D6812034AA}" dt="2024-06-17T08:53:31.890" v="2768" actId="478"/>
          <ac:spMkLst>
            <pc:docMk/>
            <pc:sldMk cId="3286155564" sldId="282"/>
            <ac:spMk id="72" creationId="{AEDBB779-8874-90C6-9847-9318FA92A2D9}"/>
          </ac:spMkLst>
        </pc:spChg>
        <pc:spChg chg="add del mod">
          <ac:chgData name="Álvaro Manuel Aparicio Morales" userId="97769703-a168-48fa-ab34-24c2a8acbe90" providerId="ADAL" clId="{C50993DF-B825-42DD-BFB8-D5D6812034AA}" dt="2024-06-17T15:28:10.578" v="7281" actId="478"/>
          <ac:spMkLst>
            <pc:docMk/>
            <pc:sldMk cId="3286155564" sldId="282"/>
            <ac:spMk id="73" creationId="{58359BA7-0417-9E2F-AFD3-89609AC62ADF}"/>
          </ac:spMkLst>
        </pc:spChg>
        <pc:spChg chg="del">
          <ac:chgData name="Álvaro Manuel Aparicio Morales" userId="97769703-a168-48fa-ab34-24c2a8acbe90" providerId="ADAL" clId="{C50993DF-B825-42DD-BFB8-D5D6812034AA}" dt="2024-06-17T15:28:10.578" v="7281" actId="478"/>
          <ac:spMkLst>
            <pc:docMk/>
            <pc:sldMk cId="3286155564" sldId="282"/>
            <ac:spMk id="95" creationId="{854D17D7-CEAF-A101-6559-083AE3470940}"/>
          </ac:spMkLst>
        </pc:spChg>
        <pc:spChg chg="add mod">
          <ac:chgData name="Álvaro Manuel Aparicio Morales" userId="97769703-a168-48fa-ab34-24c2a8acbe90" providerId="ADAL" clId="{C50993DF-B825-42DD-BFB8-D5D6812034AA}" dt="2024-06-17T14:16:51.374" v="4231"/>
          <ac:spMkLst>
            <pc:docMk/>
            <pc:sldMk cId="3286155564" sldId="282"/>
            <ac:spMk id="96" creationId="{386AAE0E-77C0-24F6-C3E2-9CC422C85A56}"/>
          </ac:spMkLst>
        </pc:spChg>
        <pc:picChg chg="add del mod">
          <ac:chgData name="Álvaro Manuel Aparicio Morales" userId="97769703-a168-48fa-ab34-24c2a8acbe90" providerId="ADAL" clId="{C50993DF-B825-42DD-BFB8-D5D6812034AA}" dt="2024-06-17T08:41:46.031" v="2519" actId="478"/>
          <ac:picMkLst>
            <pc:docMk/>
            <pc:sldMk cId="3286155564" sldId="282"/>
            <ac:picMk id="5" creationId="{D1DD81FA-415C-25C7-0A58-8B26D048E8C1}"/>
          </ac:picMkLst>
        </pc:picChg>
        <pc:picChg chg="add del mod">
          <ac:chgData name="Álvaro Manuel Aparicio Morales" userId="97769703-a168-48fa-ab34-24c2a8acbe90" providerId="ADAL" clId="{C50993DF-B825-42DD-BFB8-D5D6812034AA}" dt="2024-06-17T14:06:38.868" v="3953" actId="478"/>
          <ac:picMkLst>
            <pc:docMk/>
            <pc:sldMk cId="3286155564" sldId="282"/>
            <ac:picMk id="15" creationId="{44BB5EB9-D4E1-5EB3-4B56-C0683BCE31A8}"/>
          </ac:picMkLst>
        </pc:picChg>
        <pc:picChg chg="add del mod">
          <ac:chgData name="Álvaro Manuel Aparicio Morales" userId="97769703-a168-48fa-ab34-24c2a8acbe90" providerId="ADAL" clId="{C50993DF-B825-42DD-BFB8-D5D6812034AA}" dt="2024-06-17T08:41:52.446" v="2521" actId="478"/>
          <ac:picMkLst>
            <pc:docMk/>
            <pc:sldMk cId="3286155564" sldId="282"/>
            <ac:picMk id="17" creationId="{E8FAE934-0E7C-9F49-A9C0-E41935A2003B}"/>
          </ac:picMkLst>
        </pc:picChg>
        <pc:picChg chg="add del mod">
          <ac:chgData name="Álvaro Manuel Aparicio Morales" userId="97769703-a168-48fa-ab34-24c2a8acbe90" providerId="ADAL" clId="{C50993DF-B825-42DD-BFB8-D5D6812034AA}" dt="2024-06-17T08:41:57.410" v="2523" actId="478"/>
          <ac:picMkLst>
            <pc:docMk/>
            <pc:sldMk cId="3286155564" sldId="282"/>
            <ac:picMk id="21" creationId="{A1046C38-4688-271C-DC91-2E829F148F00}"/>
          </ac:picMkLst>
        </pc:picChg>
        <pc:picChg chg="add del mod">
          <ac:chgData name="Álvaro Manuel Aparicio Morales" userId="97769703-a168-48fa-ab34-24c2a8acbe90" providerId="ADAL" clId="{C50993DF-B825-42DD-BFB8-D5D6812034AA}" dt="2024-06-17T08:46:01.381" v="2561" actId="478"/>
          <ac:picMkLst>
            <pc:docMk/>
            <pc:sldMk cId="3286155564" sldId="282"/>
            <ac:picMk id="25" creationId="{FE5F83EB-AF9E-95F7-CE35-53CEBF297FEE}"/>
          </ac:picMkLst>
        </pc:picChg>
        <pc:picChg chg="add del mod">
          <ac:chgData name="Álvaro Manuel Aparicio Morales" userId="97769703-a168-48fa-ab34-24c2a8acbe90" providerId="ADAL" clId="{C50993DF-B825-42DD-BFB8-D5D6812034AA}" dt="2024-06-17T08:41:54.434" v="2522" actId="478"/>
          <ac:picMkLst>
            <pc:docMk/>
            <pc:sldMk cId="3286155564" sldId="282"/>
            <ac:picMk id="29" creationId="{F2118FC0-D2BB-F4C8-822B-FDE1B4A430DA}"/>
          </ac:picMkLst>
        </pc:picChg>
        <pc:picChg chg="add del mod">
          <ac:chgData name="Álvaro Manuel Aparicio Morales" userId="97769703-a168-48fa-ab34-24c2a8acbe90" providerId="ADAL" clId="{C50993DF-B825-42DD-BFB8-D5D6812034AA}" dt="2024-06-17T15:28:10.578" v="7281" actId="478"/>
          <ac:picMkLst>
            <pc:docMk/>
            <pc:sldMk cId="3286155564" sldId="282"/>
            <ac:picMk id="45" creationId="{D5173C03-58D8-A6E8-A6D3-A697B2014C0E}"/>
          </ac:picMkLst>
        </pc:picChg>
        <pc:picChg chg="add del mod">
          <ac:chgData name="Álvaro Manuel Aparicio Morales" userId="97769703-a168-48fa-ab34-24c2a8acbe90" providerId="ADAL" clId="{C50993DF-B825-42DD-BFB8-D5D6812034AA}" dt="2024-06-17T08:42:21.228" v="2528" actId="478"/>
          <ac:picMkLst>
            <pc:docMk/>
            <pc:sldMk cId="3286155564" sldId="282"/>
            <ac:picMk id="51" creationId="{088AB837-87A2-8E5D-CA70-45BF91F98617}"/>
          </ac:picMkLst>
        </pc:picChg>
        <pc:picChg chg="add mod">
          <ac:chgData name="Álvaro Manuel Aparicio Morales" userId="97769703-a168-48fa-ab34-24c2a8acbe90" providerId="ADAL" clId="{C50993DF-B825-42DD-BFB8-D5D6812034AA}" dt="2024-06-17T08:42:51.360" v="2529" actId="931"/>
          <ac:picMkLst>
            <pc:docMk/>
            <pc:sldMk cId="3286155564" sldId="282"/>
            <ac:picMk id="53" creationId="{C630F62E-017D-4D92-A9AC-EF5B71EFA1F5}"/>
          </ac:picMkLst>
        </pc:picChg>
        <pc:picChg chg="add del mod">
          <ac:chgData name="Álvaro Manuel Aparicio Morales" userId="97769703-a168-48fa-ab34-24c2a8acbe90" providerId="ADAL" clId="{C50993DF-B825-42DD-BFB8-D5D6812034AA}" dt="2024-06-17T15:28:10.578" v="7281" actId="478"/>
          <ac:picMkLst>
            <pc:docMk/>
            <pc:sldMk cId="3286155564" sldId="282"/>
            <ac:picMk id="55" creationId="{7A88153A-767C-A22F-8013-BB83FDA6858D}"/>
          </ac:picMkLst>
        </pc:picChg>
        <pc:picChg chg="add del mod">
          <ac:chgData name="Álvaro Manuel Aparicio Morales" userId="97769703-a168-48fa-ab34-24c2a8acbe90" providerId="ADAL" clId="{C50993DF-B825-42DD-BFB8-D5D6812034AA}" dt="2024-06-17T15:28:10.578" v="7281" actId="478"/>
          <ac:picMkLst>
            <pc:docMk/>
            <pc:sldMk cId="3286155564" sldId="282"/>
            <ac:picMk id="57" creationId="{AE0DDAD5-CB9F-0A00-C2DF-D2BD49631636}"/>
          </ac:picMkLst>
        </pc:picChg>
        <pc:picChg chg="add del mod">
          <ac:chgData name="Álvaro Manuel Aparicio Morales" userId="97769703-a168-48fa-ab34-24c2a8acbe90" providerId="ADAL" clId="{C50993DF-B825-42DD-BFB8-D5D6812034AA}" dt="2024-06-17T15:28:10.578" v="7281" actId="478"/>
          <ac:picMkLst>
            <pc:docMk/>
            <pc:sldMk cId="3286155564" sldId="282"/>
            <ac:picMk id="59" creationId="{2C2D7EB1-769F-6B7D-FCD1-B3934DA7E8F3}"/>
          </ac:picMkLst>
        </pc:picChg>
        <pc:picChg chg="add del mod">
          <ac:chgData name="Álvaro Manuel Aparicio Morales" userId="97769703-a168-48fa-ab34-24c2a8acbe90" providerId="ADAL" clId="{C50993DF-B825-42DD-BFB8-D5D6812034AA}" dt="2024-06-17T15:28:13.426" v="7282" actId="478"/>
          <ac:picMkLst>
            <pc:docMk/>
            <pc:sldMk cId="3286155564" sldId="282"/>
            <ac:picMk id="61" creationId="{BD99D554-73C1-2D7F-5352-50F5AB85E900}"/>
          </ac:picMkLst>
        </pc:picChg>
        <pc:picChg chg="add del mod">
          <ac:chgData name="Álvaro Manuel Aparicio Morales" userId="97769703-a168-48fa-ab34-24c2a8acbe90" providerId="ADAL" clId="{C50993DF-B825-42DD-BFB8-D5D6812034AA}" dt="2024-06-17T08:46:14.581" v="2564" actId="478"/>
          <ac:picMkLst>
            <pc:docMk/>
            <pc:sldMk cId="3286155564" sldId="282"/>
            <ac:picMk id="63" creationId="{A1A68DF0-63F2-BA7F-CAD4-69014BCA080F}"/>
          </ac:picMkLst>
        </pc:picChg>
        <pc:picChg chg="add del mod">
          <ac:chgData name="Álvaro Manuel Aparicio Morales" userId="97769703-a168-48fa-ab34-24c2a8acbe90" providerId="ADAL" clId="{C50993DF-B825-42DD-BFB8-D5D6812034AA}" dt="2024-06-17T15:28:10.578" v="7281" actId="478"/>
          <ac:picMkLst>
            <pc:docMk/>
            <pc:sldMk cId="3286155564" sldId="282"/>
            <ac:picMk id="65" creationId="{AEC5CC6A-715A-7EC6-302D-167ADEC0C7A2}"/>
          </ac:picMkLst>
        </pc:picChg>
        <pc:picChg chg="add del mod">
          <ac:chgData name="Álvaro Manuel Aparicio Morales" userId="97769703-a168-48fa-ab34-24c2a8acbe90" providerId="ADAL" clId="{C50993DF-B825-42DD-BFB8-D5D6812034AA}" dt="2024-06-17T15:28:10.578" v="7281" actId="478"/>
          <ac:picMkLst>
            <pc:docMk/>
            <pc:sldMk cId="3286155564" sldId="282"/>
            <ac:picMk id="70" creationId="{8120AEF4-0F5E-828C-6EB1-D68C27E5C540}"/>
          </ac:picMkLst>
        </pc:picChg>
        <pc:picChg chg="add mod">
          <ac:chgData name="Álvaro Manuel Aparicio Morales" userId="97769703-a168-48fa-ab34-24c2a8acbe90" providerId="ADAL" clId="{C50993DF-B825-42DD-BFB8-D5D6812034AA}" dt="2024-06-17T14:16:51.374" v="4231"/>
          <ac:picMkLst>
            <pc:docMk/>
            <pc:sldMk cId="3286155564" sldId="282"/>
            <ac:picMk id="97" creationId="{7A81A162-67FC-8A92-66AC-5ECE70C79817}"/>
          </ac:picMkLst>
        </pc:picChg>
        <pc:cxnChg chg="add del mod">
          <ac:chgData name="Álvaro Manuel Aparicio Morales" userId="97769703-a168-48fa-ab34-24c2a8acbe90" providerId="ADAL" clId="{C50993DF-B825-42DD-BFB8-D5D6812034AA}" dt="2024-06-17T15:28:10.578" v="7281" actId="478"/>
          <ac:cxnSpMkLst>
            <pc:docMk/>
            <pc:sldMk cId="3286155564" sldId="282"/>
            <ac:cxnSpMk id="8" creationId="{105EEEB5-05BC-6629-BDC6-B86A9339041B}"/>
          </ac:cxnSpMkLst>
        </pc:cxnChg>
        <pc:cxnChg chg="add del mod">
          <ac:chgData name="Álvaro Manuel Aparicio Morales" userId="97769703-a168-48fa-ab34-24c2a8acbe90" providerId="ADAL" clId="{C50993DF-B825-42DD-BFB8-D5D6812034AA}" dt="2024-06-17T15:28:13.426" v="7282" actId="478"/>
          <ac:cxnSpMkLst>
            <pc:docMk/>
            <pc:sldMk cId="3286155564" sldId="282"/>
            <ac:cxnSpMk id="18" creationId="{23ACC34B-3C2B-2F1F-64D1-9B2C0830B600}"/>
          </ac:cxnSpMkLst>
        </pc:cxnChg>
        <pc:cxnChg chg="add del mod">
          <ac:chgData name="Álvaro Manuel Aparicio Morales" userId="97769703-a168-48fa-ab34-24c2a8acbe90" providerId="ADAL" clId="{C50993DF-B825-42DD-BFB8-D5D6812034AA}" dt="2024-06-17T15:28:10.578" v="7281" actId="478"/>
          <ac:cxnSpMkLst>
            <pc:docMk/>
            <pc:sldMk cId="3286155564" sldId="282"/>
            <ac:cxnSpMk id="22" creationId="{218A84EA-2700-EC09-E14D-125882345E57}"/>
          </ac:cxnSpMkLst>
        </pc:cxnChg>
        <pc:cxnChg chg="add del mod">
          <ac:chgData name="Álvaro Manuel Aparicio Morales" userId="97769703-a168-48fa-ab34-24c2a8acbe90" providerId="ADAL" clId="{C50993DF-B825-42DD-BFB8-D5D6812034AA}" dt="2024-06-17T15:28:10.578" v="7281" actId="478"/>
          <ac:cxnSpMkLst>
            <pc:docMk/>
            <pc:sldMk cId="3286155564" sldId="282"/>
            <ac:cxnSpMk id="26" creationId="{DCD9E916-6B67-2D12-9DB1-CAA2FE966F58}"/>
          </ac:cxnSpMkLst>
        </pc:cxnChg>
        <pc:cxnChg chg="add del mod">
          <ac:chgData name="Álvaro Manuel Aparicio Morales" userId="97769703-a168-48fa-ab34-24c2a8acbe90" providerId="ADAL" clId="{C50993DF-B825-42DD-BFB8-D5D6812034AA}" dt="2024-06-17T08:38:17.720" v="2252" actId="478"/>
          <ac:cxnSpMkLst>
            <pc:docMk/>
            <pc:sldMk cId="3286155564" sldId="282"/>
            <ac:cxnSpMk id="30" creationId="{E9F2CA14-E77E-BB38-4477-94A3AE3F8847}"/>
          </ac:cxnSpMkLst>
        </pc:cxnChg>
        <pc:cxnChg chg="add del mod">
          <ac:chgData name="Álvaro Manuel Aparicio Morales" userId="97769703-a168-48fa-ab34-24c2a8acbe90" providerId="ADAL" clId="{C50993DF-B825-42DD-BFB8-D5D6812034AA}" dt="2024-06-17T15:28:13.426" v="7282" actId="478"/>
          <ac:cxnSpMkLst>
            <pc:docMk/>
            <pc:sldMk cId="3286155564" sldId="282"/>
            <ac:cxnSpMk id="40" creationId="{DEAFDD9F-7EBC-7EDF-AC07-BD2A09E34B05}"/>
          </ac:cxnSpMkLst>
        </pc:cxnChg>
        <pc:cxnChg chg="add del mod">
          <ac:chgData name="Álvaro Manuel Aparicio Morales" userId="97769703-a168-48fa-ab34-24c2a8acbe90" providerId="ADAL" clId="{C50993DF-B825-42DD-BFB8-D5D6812034AA}" dt="2024-06-17T15:28:10.578" v="7281" actId="478"/>
          <ac:cxnSpMkLst>
            <pc:docMk/>
            <pc:sldMk cId="3286155564" sldId="282"/>
            <ac:cxnSpMk id="46" creationId="{9B897933-5185-D563-3029-B1229AF62B95}"/>
          </ac:cxnSpMkLst>
        </pc:cxnChg>
        <pc:cxnChg chg="add del mod">
          <ac:chgData name="Álvaro Manuel Aparicio Morales" userId="97769703-a168-48fa-ab34-24c2a8acbe90" providerId="ADAL" clId="{C50993DF-B825-42DD-BFB8-D5D6812034AA}" dt="2024-06-17T15:28:10.578" v="7281" actId="478"/>
          <ac:cxnSpMkLst>
            <pc:docMk/>
            <pc:sldMk cId="3286155564" sldId="282"/>
            <ac:cxnSpMk id="67" creationId="{3C96B54B-932E-CF32-59C6-54F3E20A3580}"/>
          </ac:cxnSpMkLst>
        </pc:cxnChg>
        <pc:cxnChg chg="add del mod">
          <ac:chgData name="Álvaro Manuel Aparicio Morales" userId="97769703-a168-48fa-ab34-24c2a8acbe90" providerId="ADAL" clId="{C50993DF-B825-42DD-BFB8-D5D6812034AA}" dt="2024-06-17T15:28:10.578" v="7281" actId="478"/>
          <ac:cxnSpMkLst>
            <pc:docMk/>
            <pc:sldMk cId="3286155564" sldId="282"/>
            <ac:cxnSpMk id="74" creationId="{B689E6AB-0160-A898-BA59-B6FCCAE8183E}"/>
          </ac:cxnSpMkLst>
        </pc:cxnChg>
        <pc:cxnChg chg="add del mod">
          <ac:chgData name="Álvaro Manuel Aparicio Morales" userId="97769703-a168-48fa-ab34-24c2a8acbe90" providerId="ADAL" clId="{C50993DF-B825-42DD-BFB8-D5D6812034AA}" dt="2024-06-17T15:28:10.578" v="7281" actId="478"/>
          <ac:cxnSpMkLst>
            <pc:docMk/>
            <pc:sldMk cId="3286155564" sldId="282"/>
            <ac:cxnSpMk id="78" creationId="{5F69A13B-9828-3F47-A576-495EB64257FE}"/>
          </ac:cxnSpMkLst>
        </pc:cxnChg>
        <pc:cxnChg chg="add del mod">
          <ac:chgData name="Álvaro Manuel Aparicio Morales" userId="97769703-a168-48fa-ab34-24c2a8acbe90" providerId="ADAL" clId="{C50993DF-B825-42DD-BFB8-D5D6812034AA}" dt="2024-06-17T15:28:10.578" v="7281" actId="478"/>
          <ac:cxnSpMkLst>
            <pc:docMk/>
            <pc:sldMk cId="3286155564" sldId="282"/>
            <ac:cxnSpMk id="79" creationId="{3ED9442B-5414-57F6-6917-1D4A49F8A70B}"/>
          </ac:cxnSpMkLst>
        </pc:cxnChg>
        <pc:cxnChg chg="add del mod">
          <ac:chgData name="Álvaro Manuel Aparicio Morales" userId="97769703-a168-48fa-ab34-24c2a8acbe90" providerId="ADAL" clId="{C50993DF-B825-42DD-BFB8-D5D6812034AA}" dt="2024-06-17T15:28:10.578" v="7281" actId="478"/>
          <ac:cxnSpMkLst>
            <pc:docMk/>
            <pc:sldMk cId="3286155564" sldId="282"/>
            <ac:cxnSpMk id="82" creationId="{A35408A1-91D3-E8D6-BFAE-CA13DBE43F8E}"/>
          </ac:cxnSpMkLst>
        </pc:cxnChg>
        <pc:cxnChg chg="add del mod">
          <ac:chgData name="Álvaro Manuel Aparicio Morales" userId="97769703-a168-48fa-ab34-24c2a8acbe90" providerId="ADAL" clId="{C50993DF-B825-42DD-BFB8-D5D6812034AA}" dt="2024-06-17T15:28:10.578" v="7281" actId="478"/>
          <ac:cxnSpMkLst>
            <pc:docMk/>
            <pc:sldMk cId="3286155564" sldId="282"/>
            <ac:cxnSpMk id="85" creationId="{320B6101-413F-BCD0-2088-C4172C646AAC}"/>
          </ac:cxnSpMkLst>
        </pc:cxnChg>
        <pc:cxnChg chg="add del mod">
          <ac:chgData name="Álvaro Manuel Aparicio Morales" userId="97769703-a168-48fa-ab34-24c2a8acbe90" providerId="ADAL" clId="{C50993DF-B825-42DD-BFB8-D5D6812034AA}" dt="2024-06-17T15:28:10.578" v="7281" actId="478"/>
          <ac:cxnSpMkLst>
            <pc:docMk/>
            <pc:sldMk cId="3286155564" sldId="282"/>
            <ac:cxnSpMk id="88" creationId="{D200E94C-245E-D5B3-D7BC-AC93DC213D45}"/>
          </ac:cxnSpMkLst>
        </pc:cxnChg>
      </pc:sldChg>
      <pc:sldChg chg="addSp delSp modSp mod modNotesTx">
        <pc:chgData name="Álvaro Manuel Aparicio Morales" userId="97769703-a168-48fa-ab34-24c2a8acbe90" providerId="ADAL" clId="{C50993DF-B825-42DD-BFB8-D5D6812034AA}" dt="2024-06-18T00:04:23.248" v="11971" actId="20577"/>
        <pc:sldMkLst>
          <pc:docMk/>
          <pc:sldMk cId="2171890331" sldId="283"/>
        </pc:sldMkLst>
        <pc:spChg chg="mod">
          <ac:chgData name="Álvaro Manuel Aparicio Morales" userId="97769703-a168-48fa-ab34-24c2a8acbe90" providerId="ADAL" clId="{C50993DF-B825-42DD-BFB8-D5D6812034AA}" dt="2024-06-17T16:57:16.632" v="7910" actId="255"/>
          <ac:spMkLst>
            <pc:docMk/>
            <pc:sldMk cId="2171890331" sldId="283"/>
            <ac:spMk id="2" creationId="{03E7E887-3F3D-6270-E5C0-EB03189FE86B}"/>
          </ac:spMkLst>
        </pc:spChg>
        <pc:spChg chg="del">
          <ac:chgData name="Álvaro Manuel Aparicio Morales" userId="97769703-a168-48fa-ab34-24c2a8acbe90" providerId="ADAL" clId="{C50993DF-B825-42DD-BFB8-D5D6812034AA}" dt="2024-06-17T14:06:46.958" v="3956" actId="478"/>
          <ac:spMkLst>
            <pc:docMk/>
            <pc:sldMk cId="2171890331" sldId="283"/>
            <ac:spMk id="4" creationId="{05D7CF6A-9306-CDF1-2518-71ADB1A2F2AE}"/>
          </ac:spMkLst>
        </pc:spChg>
        <pc:spChg chg="add mod">
          <ac:chgData name="Álvaro Manuel Aparicio Morales" userId="97769703-a168-48fa-ab34-24c2a8acbe90" providerId="ADAL" clId="{C50993DF-B825-42DD-BFB8-D5D6812034AA}" dt="2024-06-17T14:16:57.252" v="4232"/>
          <ac:spMkLst>
            <pc:docMk/>
            <pc:sldMk cId="2171890331" sldId="283"/>
            <ac:spMk id="6" creationId="{33EB4D30-0BC4-CDD7-852A-A6939284D7AC}"/>
          </ac:spMkLst>
        </pc:spChg>
        <pc:picChg chg="del">
          <ac:chgData name="Álvaro Manuel Aparicio Morales" userId="97769703-a168-48fa-ab34-24c2a8acbe90" providerId="ADAL" clId="{C50993DF-B825-42DD-BFB8-D5D6812034AA}" dt="2024-06-17T14:06:45.227" v="3955" actId="478"/>
          <ac:picMkLst>
            <pc:docMk/>
            <pc:sldMk cId="2171890331" sldId="283"/>
            <ac:picMk id="5" creationId="{2A25C052-BFAF-45EA-FAC7-BC7FC6D9AC67}"/>
          </ac:picMkLst>
        </pc:picChg>
        <pc:picChg chg="add mod">
          <ac:chgData name="Álvaro Manuel Aparicio Morales" userId="97769703-a168-48fa-ab34-24c2a8acbe90" providerId="ADAL" clId="{C50993DF-B825-42DD-BFB8-D5D6812034AA}" dt="2024-06-17T14:16:57.252" v="4232"/>
          <ac:picMkLst>
            <pc:docMk/>
            <pc:sldMk cId="2171890331" sldId="283"/>
            <ac:picMk id="7" creationId="{E73B8E77-A4C9-C7BA-652B-5A479118046D}"/>
          </ac:picMkLst>
        </pc:picChg>
        <pc:picChg chg="mod">
          <ac:chgData name="Álvaro Manuel Aparicio Morales" userId="97769703-a168-48fa-ab34-24c2a8acbe90" providerId="ADAL" clId="{C50993DF-B825-42DD-BFB8-D5D6812034AA}" dt="2024-06-17T16:57:24.528" v="7913" actId="1036"/>
          <ac:picMkLst>
            <pc:docMk/>
            <pc:sldMk cId="2171890331" sldId="283"/>
            <ac:picMk id="58" creationId="{72153C88-6FF6-5394-8B49-A887C824AC35}"/>
          </ac:picMkLst>
        </pc:picChg>
      </pc:sldChg>
      <pc:sldChg chg="addSp delSp modSp del mod setBg delDesignElem chgLayout">
        <pc:chgData name="Álvaro Manuel Aparicio Morales" userId="97769703-a168-48fa-ab34-24c2a8acbe90" providerId="ADAL" clId="{C50993DF-B825-42DD-BFB8-D5D6812034AA}" dt="2024-06-17T15:07:17.203" v="6277" actId="47"/>
        <pc:sldMkLst>
          <pc:docMk/>
          <pc:sldMk cId="2032889773" sldId="284"/>
        </pc:sldMkLst>
        <pc:spChg chg="add del mod">
          <ac:chgData name="Álvaro Manuel Aparicio Morales" userId="97769703-a168-48fa-ab34-24c2a8acbe90" providerId="ADAL" clId="{C50993DF-B825-42DD-BFB8-D5D6812034AA}" dt="2024-06-17T14:06:17.917" v="3946" actId="478"/>
          <ac:spMkLst>
            <pc:docMk/>
            <pc:sldMk cId="2032889773" sldId="284"/>
            <ac:spMk id="2" creationId="{F79EEC8A-34E2-7B5E-A252-0C71ED227834}"/>
          </ac:spMkLst>
        </pc:spChg>
        <pc:spChg chg="mod">
          <ac:chgData name="Álvaro Manuel Aparicio Morales" userId="97769703-a168-48fa-ab34-24c2a8acbe90" providerId="ADAL" clId="{C50993DF-B825-42DD-BFB8-D5D6812034AA}" dt="2024-06-17T05:14:33.400" v="243" actId="26606"/>
          <ac:spMkLst>
            <pc:docMk/>
            <pc:sldMk cId="2032889773" sldId="284"/>
            <ac:spMk id="3" creationId="{3908F8CE-1709-97FA-5987-6B2F7D11AE1D}"/>
          </ac:spMkLst>
        </pc:spChg>
        <pc:spChg chg="add del mod ord">
          <ac:chgData name="Álvaro Manuel Aparicio Morales" userId="97769703-a168-48fa-ab34-24c2a8acbe90" providerId="ADAL" clId="{C50993DF-B825-42DD-BFB8-D5D6812034AA}" dt="2024-06-17T05:14:33.772" v="244" actId="6264"/>
          <ac:spMkLst>
            <pc:docMk/>
            <pc:sldMk cId="2032889773" sldId="284"/>
            <ac:spMk id="5" creationId="{2D0BD081-7941-2DEB-D8A5-940FB1039250}"/>
          </ac:spMkLst>
        </pc:spChg>
        <pc:spChg chg="add del mod ord">
          <ac:chgData name="Álvaro Manuel Aparicio Morales" userId="97769703-a168-48fa-ab34-24c2a8acbe90" providerId="ADAL" clId="{C50993DF-B825-42DD-BFB8-D5D6812034AA}" dt="2024-06-17T05:14:33.772" v="244" actId="6264"/>
          <ac:spMkLst>
            <pc:docMk/>
            <pc:sldMk cId="2032889773" sldId="284"/>
            <ac:spMk id="6" creationId="{91C2FC35-9F74-4258-7B96-C9A8B0A1AA72}"/>
          </ac:spMkLst>
        </pc:spChg>
        <pc:spChg chg="mod">
          <ac:chgData name="Álvaro Manuel Aparicio Morales" userId="97769703-a168-48fa-ab34-24c2a8acbe90" providerId="ADAL" clId="{C50993DF-B825-42DD-BFB8-D5D6812034AA}" dt="2024-06-17T05:14:33.400" v="243" actId="26606"/>
          <ac:spMkLst>
            <pc:docMk/>
            <pc:sldMk cId="2032889773" sldId="284"/>
            <ac:spMk id="12" creationId="{6B211523-6E08-4210-99EC-F10A8294C78F}"/>
          </ac:spMkLst>
        </pc:spChg>
        <pc:spChg chg="add del">
          <ac:chgData name="Álvaro Manuel Aparicio Morales" userId="97769703-a168-48fa-ab34-24c2a8acbe90" providerId="ADAL" clId="{C50993DF-B825-42DD-BFB8-D5D6812034AA}" dt="2024-06-16T15:18:07.020" v="117" actId="26606"/>
          <ac:spMkLst>
            <pc:docMk/>
            <pc:sldMk cId="2032889773" sldId="284"/>
            <ac:spMk id="14" creationId="{86FF76B9-219D-4469-AF87-0236D29032F1}"/>
          </ac:spMkLst>
        </pc:spChg>
        <pc:spChg chg="add del">
          <ac:chgData name="Álvaro Manuel Aparicio Morales" userId="97769703-a168-48fa-ab34-24c2a8acbe90" providerId="ADAL" clId="{C50993DF-B825-42DD-BFB8-D5D6812034AA}" dt="2024-06-16T15:18:12.138" v="119" actId="26606"/>
          <ac:spMkLst>
            <pc:docMk/>
            <pc:sldMk cId="2032889773" sldId="284"/>
            <ac:spMk id="16" creationId="{22F15A2D-2324-487D-A02A-BF46C5C580EB}"/>
          </ac:spMkLst>
        </pc:spChg>
        <pc:spChg chg="add del">
          <ac:chgData name="Álvaro Manuel Aparicio Morales" userId="97769703-a168-48fa-ab34-24c2a8acbe90" providerId="ADAL" clId="{C50993DF-B825-42DD-BFB8-D5D6812034AA}" dt="2024-06-16T15:18:00.984" v="115" actId="26606"/>
          <ac:spMkLst>
            <pc:docMk/>
            <pc:sldMk cId="2032889773" sldId="284"/>
            <ac:spMk id="17" creationId="{DA2E7C1E-2B5A-4BBA-AE51-1CD8C19309D7}"/>
          </ac:spMkLst>
        </pc:spChg>
        <pc:spChg chg="add del">
          <ac:chgData name="Álvaro Manuel Aparicio Morales" userId="97769703-a168-48fa-ab34-24c2a8acbe90" providerId="ADAL" clId="{C50993DF-B825-42DD-BFB8-D5D6812034AA}" dt="2024-06-16T15:18:12.138" v="119" actId="26606"/>
          <ac:spMkLst>
            <pc:docMk/>
            <pc:sldMk cId="2032889773" sldId="284"/>
            <ac:spMk id="18" creationId="{17A7F34E-D418-47E2-9F86-2C45BBC31210}"/>
          </ac:spMkLst>
        </pc:spChg>
        <pc:spChg chg="add del">
          <ac:chgData name="Álvaro Manuel Aparicio Morales" userId="97769703-a168-48fa-ab34-24c2a8acbe90" providerId="ADAL" clId="{C50993DF-B825-42DD-BFB8-D5D6812034AA}" dt="2024-06-16T15:18:00.984" v="115" actId="26606"/>
          <ac:spMkLst>
            <pc:docMk/>
            <pc:sldMk cId="2032889773" sldId="284"/>
            <ac:spMk id="19" creationId="{43DF76B1-5174-4FAF-9D19-FFEE98426836}"/>
          </ac:spMkLst>
        </pc:spChg>
        <pc:spChg chg="add del">
          <ac:chgData name="Álvaro Manuel Aparicio Morales" userId="97769703-a168-48fa-ab34-24c2a8acbe90" providerId="ADAL" clId="{C50993DF-B825-42DD-BFB8-D5D6812034AA}" dt="2024-06-17T05:14:33.772" v="244" actId="6264"/>
          <ac:spMkLst>
            <pc:docMk/>
            <pc:sldMk cId="2032889773" sldId="284"/>
            <ac:spMk id="20" creationId="{2D2B266D-3625-4584-A5C3-7D3F672CFF30}"/>
          </ac:spMkLst>
        </pc:spChg>
        <pc:spChg chg="add del">
          <ac:chgData name="Álvaro Manuel Aparicio Morales" userId="97769703-a168-48fa-ab34-24c2a8acbe90" providerId="ADAL" clId="{C50993DF-B825-42DD-BFB8-D5D6812034AA}" dt="2024-06-17T05:14:33.772" v="244" actId="6264"/>
          <ac:spMkLst>
            <pc:docMk/>
            <pc:sldMk cId="2032889773" sldId="284"/>
            <ac:spMk id="21" creationId="{A5D2A5D1-BA0D-47D3-B051-DA7743C46E28}"/>
          </ac:spMkLst>
        </pc:spChg>
        <pc:spChg chg="add del">
          <ac:chgData name="Álvaro Manuel Aparicio Morales" userId="97769703-a168-48fa-ab34-24c2a8acbe90" providerId="ADAL" clId="{C50993DF-B825-42DD-BFB8-D5D6812034AA}" dt="2024-06-16T15:18:12.138" v="119" actId="26606"/>
          <ac:spMkLst>
            <pc:docMk/>
            <pc:sldMk cId="2032889773" sldId="284"/>
            <ac:spMk id="22" creationId="{2AEAFA59-923A-4F54-8B49-44C970BCC323}"/>
          </ac:spMkLst>
        </pc:spChg>
        <pc:spChg chg="add del">
          <ac:chgData name="Álvaro Manuel Aparicio Morales" userId="97769703-a168-48fa-ab34-24c2a8acbe90" providerId="ADAL" clId="{C50993DF-B825-42DD-BFB8-D5D6812034AA}" dt="2024-06-16T15:18:07.020" v="117" actId="26606"/>
          <ac:spMkLst>
            <pc:docMk/>
            <pc:sldMk cId="2032889773" sldId="284"/>
            <ac:spMk id="23" creationId="{2E80C965-DB6D-4F81-9E9E-B027384D0BD6}"/>
          </ac:spMkLst>
        </pc:spChg>
        <pc:spChg chg="add del">
          <ac:chgData name="Álvaro Manuel Aparicio Morales" userId="97769703-a168-48fa-ab34-24c2a8acbe90" providerId="ADAL" clId="{C50993DF-B825-42DD-BFB8-D5D6812034AA}" dt="2024-06-17T05:14:33.772" v="244" actId="6264"/>
          <ac:spMkLst>
            <pc:docMk/>
            <pc:sldMk cId="2032889773" sldId="284"/>
            <ac:spMk id="24" creationId="{C463B99A-73EE-4FBB-B7C4-F9F9BCC25C65}"/>
          </ac:spMkLst>
        </pc:spChg>
        <pc:spChg chg="add del">
          <ac:chgData name="Álvaro Manuel Aparicio Morales" userId="97769703-a168-48fa-ab34-24c2a8acbe90" providerId="ADAL" clId="{C50993DF-B825-42DD-BFB8-D5D6812034AA}" dt="2024-06-16T15:18:07.020" v="117" actId="26606"/>
          <ac:spMkLst>
            <pc:docMk/>
            <pc:sldMk cId="2032889773" sldId="284"/>
            <ac:spMk id="25" creationId="{633C5E46-DAC5-4661-9C87-22B08E2A512F}"/>
          </ac:spMkLst>
        </pc:spChg>
        <pc:spChg chg="add del">
          <ac:chgData name="Álvaro Manuel Aparicio Morales" userId="97769703-a168-48fa-ab34-24c2a8acbe90" providerId="ADAL" clId="{C50993DF-B825-42DD-BFB8-D5D6812034AA}" dt="2024-06-17T05:14:22.822" v="241" actId="26606"/>
          <ac:spMkLst>
            <pc:docMk/>
            <pc:sldMk cId="2032889773" sldId="284"/>
            <ac:spMk id="26" creationId="{69D184B2-2226-4E31-BCCB-444330767440}"/>
          </ac:spMkLst>
        </pc:spChg>
        <pc:spChg chg="add del">
          <ac:chgData name="Álvaro Manuel Aparicio Morales" userId="97769703-a168-48fa-ab34-24c2a8acbe90" providerId="ADAL" clId="{C50993DF-B825-42DD-BFB8-D5D6812034AA}" dt="2024-06-17T05:14:22.822" v="241" actId="26606"/>
          <ac:spMkLst>
            <pc:docMk/>
            <pc:sldMk cId="2032889773" sldId="284"/>
            <ac:spMk id="27" creationId="{1AC4D4E3-486A-464A-8EC8-D44881097267}"/>
          </ac:spMkLst>
        </pc:spChg>
        <pc:spChg chg="add del">
          <ac:chgData name="Álvaro Manuel Aparicio Morales" userId="97769703-a168-48fa-ab34-24c2a8acbe90" providerId="ADAL" clId="{C50993DF-B825-42DD-BFB8-D5D6812034AA}" dt="2024-06-17T05:14:22.822" v="241" actId="26606"/>
          <ac:spMkLst>
            <pc:docMk/>
            <pc:sldMk cId="2032889773" sldId="284"/>
            <ac:spMk id="28" creationId="{864DE13E-58EB-4475-B79C-0D4FC651239B}"/>
          </ac:spMkLst>
        </pc:spChg>
        <pc:grpChg chg="add del">
          <ac:chgData name="Álvaro Manuel Aparicio Morales" userId="97769703-a168-48fa-ab34-24c2a8acbe90" providerId="ADAL" clId="{C50993DF-B825-42DD-BFB8-D5D6812034AA}" dt="2024-06-16T15:18:07.020" v="117" actId="26606"/>
          <ac:grpSpMkLst>
            <pc:docMk/>
            <pc:sldMk cId="2032889773" sldId="284"/>
            <ac:grpSpMk id="15" creationId="{DB88BD78-87E1-424D-B479-C37D8E41B12E}"/>
          </ac:grpSpMkLst>
        </pc:grpChg>
        <pc:picChg chg="add del mod">
          <ac:chgData name="Álvaro Manuel Aparicio Morales" userId="97769703-a168-48fa-ab34-24c2a8acbe90" providerId="ADAL" clId="{C50993DF-B825-42DD-BFB8-D5D6812034AA}" dt="2024-06-17T14:06:15.711" v="3945" actId="478"/>
          <ac:picMkLst>
            <pc:docMk/>
            <pc:sldMk cId="2032889773" sldId="284"/>
            <ac:picMk id="4" creationId="{3A25966A-8D24-0B81-F826-E02DD112743C}"/>
          </ac:picMkLst>
        </pc:picChg>
        <pc:picChg chg="mod">
          <ac:chgData name="Álvaro Manuel Aparicio Morales" userId="97769703-a168-48fa-ab34-24c2a8acbe90" providerId="ADAL" clId="{C50993DF-B825-42DD-BFB8-D5D6812034AA}" dt="2024-06-17T05:14:33.400" v="243" actId="26606"/>
          <ac:picMkLst>
            <pc:docMk/>
            <pc:sldMk cId="2032889773" sldId="284"/>
            <ac:picMk id="9" creationId="{584DE98C-CED0-EACE-684E-27A0C6C271D3}"/>
          </ac:picMkLst>
        </pc:picChg>
        <pc:picChg chg="mod">
          <ac:chgData name="Álvaro Manuel Aparicio Morales" userId="97769703-a168-48fa-ab34-24c2a8acbe90" providerId="ADAL" clId="{C50993DF-B825-42DD-BFB8-D5D6812034AA}" dt="2024-06-17T05:14:33.400" v="243" actId="26606"/>
          <ac:picMkLst>
            <pc:docMk/>
            <pc:sldMk cId="2032889773" sldId="284"/>
            <ac:picMk id="10" creationId="{5DA696D0-EEED-0657-B1C5-B26E21E5F9F5}"/>
          </ac:picMkLst>
        </pc:picChg>
      </pc:sldChg>
      <pc:sldChg chg="addSp delSp modSp add mod ord addAnim delAnim delDesignElem chgLayout">
        <pc:chgData name="Álvaro Manuel Aparicio Morales" userId="97769703-a168-48fa-ab34-24c2a8acbe90" providerId="ADAL" clId="{C50993DF-B825-42DD-BFB8-D5D6812034AA}" dt="2024-06-17T16:57:46.143" v="7915" actId="2711"/>
        <pc:sldMkLst>
          <pc:docMk/>
          <pc:sldMk cId="1533771005" sldId="285"/>
        </pc:sldMkLst>
        <pc:spChg chg="mod ord">
          <ac:chgData name="Álvaro Manuel Aparicio Morales" userId="97769703-a168-48fa-ab34-24c2a8acbe90" providerId="ADAL" clId="{C50993DF-B825-42DD-BFB8-D5D6812034AA}" dt="2024-06-17T16:57:46.143" v="7915" actId="2711"/>
          <ac:spMkLst>
            <pc:docMk/>
            <pc:sldMk cId="1533771005" sldId="285"/>
            <ac:spMk id="2" creationId="{33D3BF92-46AC-4574-9882-81E10547FBEF}"/>
          </ac:spMkLst>
        </pc:spChg>
        <pc:spChg chg="add del mod">
          <ac:chgData name="Álvaro Manuel Aparicio Morales" userId="97769703-a168-48fa-ab34-24c2a8acbe90" providerId="ADAL" clId="{C50993DF-B825-42DD-BFB8-D5D6812034AA}" dt="2024-06-17T05:15:42.084" v="264" actId="6264"/>
          <ac:spMkLst>
            <pc:docMk/>
            <pc:sldMk cId="1533771005" sldId="285"/>
            <ac:spMk id="3" creationId="{6251F061-A3C0-76BA-9E00-2A896148F28F}"/>
          </ac:spMkLst>
        </pc:spChg>
        <pc:spChg chg="del">
          <ac:chgData name="Álvaro Manuel Aparicio Morales" userId="97769703-a168-48fa-ab34-24c2a8acbe90" providerId="ADAL" clId="{C50993DF-B825-42DD-BFB8-D5D6812034AA}" dt="2024-06-17T14:06:59.571" v="3960" actId="478"/>
          <ac:spMkLst>
            <pc:docMk/>
            <pc:sldMk cId="1533771005" sldId="285"/>
            <ac:spMk id="4" creationId="{992A6740-4D3B-5D1E-70DB-56EF7E9172B8}"/>
          </ac:spMkLst>
        </pc:spChg>
        <pc:spChg chg="add del mod ord">
          <ac:chgData name="Álvaro Manuel Aparicio Morales" userId="97769703-a168-48fa-ab34-24c2a8acbe90" providerId="ADAL" clId="{C50993DF-B825-42DD-BFB8-D5D6812034AA}" dt="2024-06-17T05:17:49.182" v="268" actId="931"/>
          <ac:spMkLst>
            <pc:docMk/>
            <pc:sldMk cId="1533771005" sldId="285"/>
            <ac:spMk id="6" creationId="{FEB902FF-FD1D-D685-AC4A-49C5EF7D31C0}"/>
          </ac:spMkLst>
        </pc:spChg>
        <pc:spChg chg="add del">
          <ac:chgData name="Álvaro Manuel Aparicio Morales" userId="97769703-a168-48fa-ab34-24c2a8acbe90" providerId="ADAL" clId="{C50993DF-B825-42DD-BFB8-D5D6812034AA}" dt="2024-06-17T07:19:08.206" v="533" actId="21"/>
          <ac:spMkLst>
            <pc:docMk/>
            <pc:sldMk cId="1533771005" sldId="285"/>
            <ac:spMk id="21" creationId="{CBB7F1A5-C682-B18C-AF0C-BBDD06D5AF63}"/>
          </ac:spMkLst>
        </pc:spChg>
        <pc:spChg chg="add del mod">
          <ac:chgData name="Álvaro Manuel Aparicio Morales" userId="97769703-a168-48fa-ab34-24c2a8acbe90" providerId="ADAL" clId="{C50993DF-B825-42DD-BFB8-D5D6812034AA}" dt="2024-06-17T16:06:04.303" v="7350" actId="478"/>
          <ac:spMkLst>
            <pc:docMk/>
            <pc:sldMk cId="1533771005" sldId="285"/>
            <ac:spMk id="22" creationId="{CBB7F1A5-C682-B18C-AF0C-BBDD06D5AF63}"/>
          </ac:spMkLst>
        </pc:spChg>
        <pc:spChg chg="add del mod">
          <ac:chgData name="Álvaro Manuel Aparicio Morales" userId="97769703-a168-48fa-ab34-24c2a8acbe90" providerId="ADAL" clId="{C50993DF-B825-42DD-BFB8-D5D6812034AA}" dt="2024-06-17T16:06:04.303" v="7350" actId="478"/>
          <ac:spMkLst>
            <pc:docMk/>
            <pc:sldMk cId="1533771005" sldId="285"/>
            <ac:spMk id="23" creationId="{2A2E1073-3D23-7628-1600-AC8B844E081A}"/>
          </ac:spMkLst>
        </pc:spChg>
        <pc:spChg chg="add del mod">
          <ac:chgData name="Álvaro Manuel Aparicio Morales" userId="97769703-a168-48fa-ab34-24c2a8acbe90" providerId="ADAL" clId="{C50993DF-B825-42DD-BFB8-D5D6812034AA}" dt="2024-06-17T16:06:04.303" v="7350" actId="478"/>
          <ac:spMkLst>
            <pc:docMk/>
            <pc:sldMk cId="1533771005" sldId="285"/>
            <ac:spMk id="29" creationId="{73CE1591-6C79-A13D-2349-F2D652BB07E2}"/>
          </ac:spMkLst>
        </pc:spChg>
        <pc:spChg chg="add del mod">
          <ac:chgData name="Álvaro Manuel Aparicio Morales" userId="97769703-a168-48fa-ab34-24c2a8acbe90" providerId="ADAL" clId="{C50993DF-B825-42DD-BFB8-D5D6812034AA}" dt="2024-06-17T16:06:04.303" v="7350" actId="478"/>
          <ac:spMkLst>
            <pc:docMk/>
            <pc:sldMk cId="1533771005" sldId="285"/>
            <ac:spMk id="30" creationId="{734FFFC4-0C78-B465-300B-47196CE3260C}"/>
          </ac:spMkLst>
        </pc:spChg>
        <pc:spChg chg="add del mod">
          <ac:chgData name="Álvaro Manuel Aparicio Morales" userId="97769703-a168-48fa-ab34-24c2a8acbe90" providerId="ADAL" clId="{C50993DF-B825-42DD-BFB8-D5D6812034AA}" dt="2024-06-17T16:06:04.303" v="7350" actId="478"/>
          <ac:spMkLst>
            <pc:docMk/>
            <pc:sldMk cId="1533771005" sldId="285"/>
            <ac:spMk id="32" creationId="{0CA528D3-8341-28F9-8ECF-359EBFE65560}"/>
          </ac:spMkLst>
        </pc:spChg>
        <pc:spChg chg="add mod">
          <ac:chgData name="Álvaro Manuel Aparicio Morales" userId="97769703-a168-48fa-ab34-24c2a8acbe90" providerId="ADAL" clId="{C50993DF-B825-42DD-BFB8-D5D6812034AA}" dt="2024-06-17T14:17:10.557" v="4234"/>
          <ac:spMkLst>
            <pc:docMk/>
            <pc:sldMk cId="1533771005" sldId="285"/>
            <ac:spMk id="34" creationId="{230A683C-54AB-23E6-4186-7CE466D0BBF7}"/>
          </ac:spMkLst>
        </pc:spChg>
        <pc:spChg chg="add mod">
          <ac:chgData name="Álvaro Manuel Aparicio Morales" userId="97769703-a168-48fa-ab34-24c2a8acbe90" providerId="ADAL" clId="{C50993DF-B825-42DD-BFB8-D5D6812034AA}" dt="2024-06-17T16:06:04.303" v="7350" actId="478"/>
          <ac:spMkLst>
            <pc:docMk/>
            <pc:sldMk cId="1533771005" sldId="285"/>
            <ac:spMk id="37" creationId="{8F422EC7-273F-8510-06AF-291F7FE7C9D5}"/>
          </ac:spMkLst>
        </pc:spChg>
        <pc:spChg chg="add del">
          <ac:chgData name="Álvaro Manuel Aparicio Morales" userId="97769703-a168-48fa-ab34-24c2a8acbe90" providerId="ADAL" clId="{C50993DF-B825-42DD-BFB8-D5D6812034AA}" dt="2024-06-17T05:11:55.127" v="234" actId="26606"/>
          <ac:spMkLst>
            <pc:docMk/>
            <pc:sldMk cId="1533771005" sldId="285"/>
            <ac:spMk id="44" creationId="{337940BB-FBC4-492E-BD92-3B7B914D0EAE}"/>
          </ac:spMkLst>
        </pc:spChg>
        <pc:spChg chg="add del">
          <ac:chgData name="Álvaro Manuel Aparicio Morales" userId="97769703-a168-48fa-ab34-24c2a8acbe90" providerId="ADAL" clId="{C50993DF-B825-42DD-BFB8-D5D6812034AA}" dt="2024-06-17T05:11:55.127" v="234" actId="26606"/>
          <ac:spMkLst>
            <pc:docMk/>
            <pc:sldMk cId="1533771005" sldId="285"/>
            <ac:spMk id="46" creationId="{3FCFB1DE-0B7E-48CC-BA90-B2AB0889F9D6}"/>
          </ac:spMkLst>
        </pc:spChg>
        <pc:spChg chg="add del">
          <ac:chgData name="Álvaro Manuel Aparicio Morales" userId="97769703-a168-48fa-ab34-24c2a8acbe90" providerId="ADAL" clId="{C50993DF-B825-42DD-BFB8-D5D6812034AA}" dt="2024-06-17T05:11:55.127" v="233" actId="26606"/>
          <ac:spMkLst>
            <pc:docMk/>
            <pc:sldMk cId="1533771005" sldId="285"/>
            <ac:spMk id="51" creationId="{943CAA20-3569-4189-9E48-239A229A86CA}"/>
          </ac:spMkLst>
        </pc:spChg>
        <pc:spChg chg="add del">
          <ac:chgData name="Álvaro Manuel Aparicio Morales" userId="97769703-a168-48fa-ab34-24c2a8acbe90" providerId="ADAL" clId="{C50993DF-B825-42DD-BFB8-D5D6812034AA}" dt="2024-06-17T05:11:55.127" v="233" actId="26606"/>
          <ac:spMkLst>
            <pc:docMk/>
            <pc:sldMk cId="1533771005" sldId="285"/>
            <ac:spMk id="53" creationId="{DA542B6D-E775-4832-91DC-2D20F857813A}"/>
          </ac:spMkLst>
        </pc:spChg>
        <pc:spChg chg="add del">
          <ac:chgData name="Álvaro Manuel Aparicio Morales" userId="97769703-a168-48fa-ab34-24c2a8acbe90" providerId="ADAL" clId="{C50993DF-B825-42DD-BFB8-D5D6812034AA}" dt="2024-06-17T05:15:42.084" v="264" actId="6264"/>
          <ac:spMkLst>
            <pc:docMk/>
            <pc:sldMk cId="1533771005" sldId="285"/>
            <ac:spMk id="55" creationId="{C7F28D52-2A5F-4D23-81AE-7CB8B591C7AF}"/>
          </ac:spMkLst>
        </pc:spChg>
        <pc:spChg chg="add del">
          <ac:chgData name="Álvaro Manuel Aparicio Morales" userId="97769703-a168-48fa-ab34-24c2a8acbe90" providerId="ADAL" clId="{C50993DF-B825-42DD-BFB8-D5D6812034AA}" dt="2024-06-17T05:15:42.084" v="264" actId="6264"/>
          <ac:spMkLst>
            <pc:docMk/>
            <pc:sldMk cId="1533771005" sldId="285"/>
            <ac:spMk id="56" creationId="{FFD48BC7-DC40-47DE-87EE-9F4B6ECB9ABB}"/>
          </ac:spMkLst>
        </pc:spChg>
        <pc:spChg chg="add del">
          <ac:chgData name="Álvaro Manuel Aparicio Morales" userId="97769703-a168-48fa-ab34-24c2a8acbe90" providerId="ADAL" clId="{C50993DF-B825-42DD-BFB8-D5D6812034AA}" dt="2024-06-17T05:15:42.084" v="264" actId="6264"/>
          <ac:spMkLst>
            <pc:docMk/>
            <pc:sldMk cId="1533771005" sldId="285"/>
            <ac:spMk id="57" creationId="{3629484E-3792-4B3D-89AD-7C8A1ED0E0D4}"/>
          </ac:spMkLst>
        </pc:spChg>
        <pc:spChg chg="add del">
          <ac:chgData name="Álvaro Manuel Aparicio Morales" userId="97769703-a168-48fa-ab34-24c2a8acbe90" providerId="ADAL" clId="{C50993DF-B825-42DD-BFB8-D5D6812034AA}" dt="2024-06-17T05:15:42.084" v="264" actId="6264"/>
          <ac:spMkLst>
            <pc:docMk/>
            <pc:sldMk cId="1533771005" sldId="285"/>
            <ac:spMk id="58" creationId="{E502BBC7-2C76-46F3-BC24-5985BC13DB88}"/>
          </ac:spMkLst>
        </pc:spChg>
        <pc:grpChg chg="add del mod">
          <ac:chgData name="Álvaro Manuel Aparicio Morales" userId="97769703-a168-48fa-ab34-24c2a8acbe90" providerId="ADAL" clId="{C50993DF-B825-42DD-BFB8-D5D6812034AA}" dt="2024-06-17T16:06:04.303" v="7350" actId="478"/>
          <ac:grpSpMkLst>
            <pc:docMk/>
            <pc:sldMk cId="1533771005" sldId="285"/>
            <ac:grpSpMk id="24" creationId="{D531615A-624C-56F8-A439-10F370915A43}"/>
          </ac:grpSpMkLst>
        </pc:grpChg>
        <pc:grpChg chg="add del mod">
          <ac:chgData name="Álvaro Manuel Aparicio Morales" userId="97769703-a168-48fa-ab34-24c2a8acbe90" providerId="ADAL" clId="{C50993DF-B825-42DD-BFB8-D5D6812034AA}" dt="2024-06-17T16:06:04.303" v="7350" actId="478"/>
          <ac:grpSpMkLst>
            <pc:docMk/>
            <pc:sldMk cId="1533771005" sldId="285"/>
            <ac:grpSpMk id="31" creationId="{4C4C8D4D-DEE2-CB28-825A-9356A23389FF}"/>
          </ac:grpSpMkLst>
        </pc:grpChg>
        <pc:picChg chg="del">
          <ac:chgData name="Álvaro Manuel Aparicio Morales" userId="97769703-a168-48fa-ab34-24c2a8acbe90" providerId="ADAL" clId="{C50993DF-B825-42DD-BFB8-D5D6812034AA}" dt="2024-06-17T14:06:57.412" v="3959" actId="478"/>
          <ac:picMkLst>
            <pc:docMk/>
            <pc:sldMk cId="1533771005" sldId="285"/>
            <ac:picMk id="5" creationId="{3F437A0F-0578-B877-C5FC-BFB5B94DCA30}"/>
          </ac:picMkLst>
        </pc:picChg>
        <pc:picChg chg="add del mod">
          <ac:chgData name="Álvaro Manuel Aparicio Morales" userId="97769703-a168-48fa-ab34-24c2a8acbe90" providerId="ADAL" clId="{C50993DF-B825-42DD-BFB8-D5D6812034AA}" dt="2024-06-17T16:06:04.303" v="7350" actId="478"/>
          <ac:picMkLst>
            <pc:docMk/>
            <pc:sldMk cId="1533771005" sldId="285"/>
            <ac:picMk id="8" creationId="{D599BD29-AC54-4B06-DCAF-8BE9D994FDF8}"/>
          </ac:picMkLst>
        </pc:picChg>
        <pc:picChg chg="del">
          <ac:chgData name="Álvaro Manuel Aparicio Morales" userId="97769703-a168-48fa-ab34-24c2a8acbe90" providerId="ADAL" clId="{C50993DF-B825-42DD-BFB8-D5D6812034AA}" dt="2024-06-16T15:20:19.154" v="137" actId="478"/>
          <ac:picMkLst>
            <pc:docMk/>
            <pc:sldMk cId="1533771005" sldId="285"/>
            <ac:picMk id="9" creationId="{CAFEE7C1-285C-0FE9-6C5D-C9A56C556E27}"/>
          </ac:picMkLst>
        </pc:picChg>
        <pc:picChg chg="add mod">
          <ac:chgData name="Álvaro Manuel Aparicio Morales" userId="97769703-a168-48fa-ab34-24c2a8acbe90" providerId="ADAL" clId="{C50993DF-B825-42DD-BFB8-D5D6812034AA}" dt="2024-06-17T07:22:25.365" v="570" actId="164"/>
          <ac:picMkLst>
            <pc:docMk/>
            <pc:sldMk cId="1533771005" sldId="285"/>
            <ac:picMk id="10" creationId="{75109224-C92E-1BBC-E5CD-37065F278C56}"/>
          </ac:picMkLst>
        </pc:picChg>
        <pc:picChg chg="add del mod">
          <ac:chgData name="Álvaro Manuel Aparicio Morales" userId="97769703-a168-48fa-ab34-24c2a8acbe90" providerId="ADAL" clId="{C50993DF-B825-42DD-BFB8-D5D6812034AA}" dt="2024-06-17T05:19:51.189" v="271" actId="478"/>
          <ac:picMkLst>
            <pc:docMk/>
            <pc:sldMk cId="1533771005" sldId="285"/>
            <ac:picMk id="12" creationId="{0365E11C-6A79-0FEC-A4DD-CADD68AB3BA8}"/>
          </ac:picMkLst>
        </pc:picChg>
        <pc:picChg chg="add mod">
          <ac:chgData name="Álvaro Manuel Aparicio Morales" userId="97769703-a168-48fa-ab34-24c2a8acbe90" providerId="ADAL" clId="{C50993DF-B825-42DD-BFB8-D5D6812034AA}" dt="2024-06-17T07:22:25.365" v="570" actId="164"/>
          <ac:picMkLst>
            <pc:docMk/>
            <pc:sldMk cId="1533771005" sldId="285"/>
            <ac:picMk id="14" creationId="{C2F6AFDE-096D-B414-3C41-20103B642813}"/>
          </ac:picMkLst>
        </pc:picChg>
        <pc:picChg chg="add del mod">
          <ac:chgData name="Álvaro Manuel Aparicio Morales" userId="97769703-a168-48fa-ab34-24c2a8acbe90" providerId="ADAL" clId="{C50993DF-B825-42DD-BFB8-D5D6812034AA}" dt="2024-06-17T16:06:04.303" v="7350" actId="478"/>
          <ac:picMkLst>
            <pc:docMk/>
            <pc:sldMk cId="1533771005" sldId="285"/>
            <ac:picMk id="16" creationId="{9E1FD0CA-4A99-1BFD-7559-2A328FC383AF}"/>
          </ac:picMkLst>
        </pc:picChg>
        <pc:picChg chg="add del mod">
          <ac:chgData name="Álvaro Manuel Aparicio Morales" userId="97769703-a168-48fa-ab34-24c2a8acbe90" providerId="ADAL" clId="{C50993DF-B825-42DD-BFB8-D5D6812034AA}" dt="2024-06-17T16:06:04.303" v="7350" actId="478"/>
          <ac:picMkLst>
            <pc:docMk/>
            <pc:sldMk cId="1533771005" sldId="285"/>
            <ac:picMk id="18" creationId="{65B72851-802C-957C-8795-7D0487B7F22B}"/>
          </ac:picMkLst>
        </pc:picChg>
        <pc:picChg chg="add del mod">
          <ac:chgData name="Álvaro Manuel Aparicio Morales" userId="97769703-a168-48fa-ab34-24c2a8acbe90" providerId="ADAL" clId="{C50993DF-B825-42DD-BFB8-D5D6812034AA}" dt="2024-06-17T16:06:04.303" v="7350" actId="478"/>
          <ac:picMkLst>
            <pc:docMk/>
            <pc:sldMk cId="1533771005" sldId="285"/>
            <ac:picMk id="20" creationId="{1A2B4332-BBDC-E992-20DC-7DF324894AB9}"/>
          </ac:picMkLst>
        </pc:picChg>
        <pc:picChg chg="add mod">
          <ac:chgData name="Álvaro Manuel Aparicio Morales" userId="97769703-a168-48fa-ab34-24c2a8acbe90" providerId="ADAL" clId="{C50993DF-B825-42DD-BFB8-D5D6812034AA}" dt="2024-06-17T07:25:44.043" v="705" actId="164"/>
          <ac:picMkLst>
            <pc:docMk/>
            <pc:sldMk cId="1533771005" sldId="285"/>
            <ac:picMk id="25" creationId="{D7EA018F-5597-7921-161C-781C4D1B052D}"/>
          </ac:picMkLst>
        </pc:picChg>
        <pc:picChg chg="add mod">
          <ac:chgData name="Álvaro Manuel Aparicio Morales" userId="97769703-a168-48fa-ab34-24c2a8acbe90" providerId="ADAL" clId="{C50993DF-B825-42DD-BFB8-D5D6812034AA}" dt="2024-06-17T07:25:44.043" v="705" actId="164"/>
          <ac:picMkLst>
            <pc:docMk/>
            <pc:sldMk cId="1533771005" sldId="285"/>
            <ac:picMk id="26" creationId="{F6C5D8B2-A64A-98F6-85E9-DAE7CE88E483}"/>
          </ac:picMkLst>
        </pc:picChg>
        <pc:picChg chg="add mod">
          <ac:chgData name="Álvaro Manuel Aparicio Morales" userId="97769703-a168-48fa-ab34-24c2a8acbe90" providerId="ADAL" clId="{C50993DF-B825-42DD-BFB8-D5D6812034AA}" dt="2024-06-17T07:25:44.043" v="705" actId="164"/>
          <ac:picMkLst>
            <pc:docMk/>
            <pc:sldMk cId="1533771005" sldId="285"/>
            <ac:picMk id="27" creationId="{66223B8A-B5AE-CE33-86F7-1F9438D28F2C}"/>
          </ac:picMkLst>
        </pc:picChg>
        <pc:picChg chg="add mod">
          <ac:chgData name="Álvaro Manuel Aparicio Morales" userId="97769703-a168-48fa-ab34-24c2a8acbe90" providerId="ADAL" clId="{C50993DF-B825-42DD-BFB8-D5D6812034AA}" dt="2024-06-17T14:17:10.557" v="4234"/>
          <ac:picMkLst>
            <pc:docMk/>
            <pc:sldMk cId="1533771005" sldId="285"/>
            <ac:picMk id="35" creationId="{ADDA8B38-0B58-77B1-B344-6F0D0BF9BB17}"/>
          </ac:picMkLst>
        </pc:picChg>
      </pc:sldChg>
      <pc:sldChg chg="addSp delSp modSp add del mod ord addAnim">
        <pc:chgData name="Álvaro Manuel Aparicio Morales" userId="97769703-a168-48fa-ab34-24c2a8acbe90" providerId="ADAL" clId="{C50993DF-B825-42DD-BFB8-D5D6812034AA}" dt="2024-06-17T05:12:47.904" v="237" actId="2696"/>
        <pc:sldMkLst>
          <pc:docMk/>
          <pc:sldMk cId="1917806641" sldId="286"/>
        </pc:sldMkLst>
        <pc:spChg chg="mod">
          <ac:chgData name="Álvaro Manuel Aparicio Morales" userId="97769703-a168-48fa-ab34-24c2a8acbe90" providerId="ADAL" clId="{C50993DF-B825-42DD-BFB8-D5D6812034AA}" dt="2024-06-16T15:21:47.809" v="165" actId="26606"/>
          <ac:spMkLst>
            <pc:docMk/>
            <pc:sldMk cId="1917806641" sldId="286"/>
            <ac:spMk id="2" creationId="{33D3BF92-46AC-4574-9882-81E10547FBEF}"/>
          </ac:spMkLst>
        </pc:spChg>
        <pc:spChg chg="del">
          <ac:chgData name="Álvaro Manuel Aparicio Morales" userId="97769703-a168-48fa-ab34-24c2a8acbe90" providerId="ADAL" clId="{C50993DF-B825-42DD-BFB8-D5D6812034AA}" dt="2024-06-16T15:21:47.809" v="165" actId="26606"/>
          <ac:spMkLst>
            <pc:docMk/>
            <pc:sldMk cId="1917806641" sldId="286"/>
            <ac:spMk id="51" creationId="{FFD48BC7-DC40-47DE-87EE-9F4B6ECB9ABB}"/>
          </ac:spMkLst>
        </pc:spChg>
        <pc:spChg chg="del">
          <ac:chgData name="Álvaro Manuel Aparicio Morales" userId="97769703-a168-48fa-ab34-24c2a8acbe90" providerId="ADAL" clId="{C50993DF-B825-42DD-BFB8-D5D6812034AA}" dt="2024-06-16T15:21:47.809" v="165" actId="26606"/>
          <ac:spMkLst>
            <pc:docMk/>
            <pc:sldMk cId="1917806641" sldId="286"/>
            <ac:spMk id="53" creationId="{E502BBC7-2C76-46F3-BC24-5985BC13DB88}"/>
          </ac:spMkLst>
        </pc:spChg>
        <pc:spChg chg="del">
          <ac:chgData name="Álvaro Manuel Aparicio Morales" userId="97769703-a168-48fa-ab34-24c2a8acbe90" providerId="ADAL" clId="{C50993DF-B825-42DD-BFB8-D5D6812034AA}" dt="2024-06-16T15:21:47.809" v="165" actId="26606"/>
          <ac:spMkLst>
            <pc:docMk/>
            <pc:sldMk cId="1917806641" sldId="286"/>
            <ac:spMk id="55" creationId="{C7F28D52-2A5F-4D23-81AE-7CB8B591C7AF}"/>
          </ac:spMkLst>
        </pc:spChg>
        <pc:spChg chg="del">
          <ac:chgData name="Álvaro Manuel Aparicio Morales" userId="97769703-a168-48fa-ab34-24c2a8acbe90" providerId="ADAL" clId="{C50993DF-B825-42DD-BFB8-D5D6812034AA}" dt="2024-06-16T15:21:47.809" v="165" actId="26606"/>
          <ac:spMkLst>
            <pc:docMk/>
            <pc:sldMk cId="1917806641" sldId="286"/>
            <ac:spMk id="57" creationId="{3629484E-3792-4B3D-89AD-7C8A1ED0E0D4}"/>
          </ac:spMkLst>
        </pc:spChg>
        <pc:spChg chg="add">
          <ac:chgData name="Álvaro Manuel Aparicio Morales" userId="97769703-a168-48fa-ab34-24c2a8acbe90" providerId="ADAL" clId="{C50993DF-B825-42DD-BFB8-D5D6812034AA}" dt="2024-06-16T15:21:47.809" v="165" actId="26606"/>
          <ac:spMkLst>
            <pc:docMk/>
            <pc:sldMk cId="1917806641" sldId="286"/>
            <ac:spMk id="62" creationId="{943CAA20-3569-4189-9E48-239A229A86CA}"/>
          </ac:spMkLst>
        </pc:spChg>
        <pc:spChg chg="add">
          <ac:chgData name="Álvaro Manuel Aparicio Morales" userId="97769703-a168-48fa-ab34-24c2a8acbe90" providerId="ADAL" clId="{C50993DF-B825-42DD-BFB8-D5D6812034AA}" dt="2024-06-16T15:21:47.809" v="165" actId="26606"/>
          <ac:spMkLst>
            <pc:docMk/>
            <pc:sldMk cId="1917806641" sldId="286"/>
            <ac:spMk id="64" creationId="{DA542B6D-E775-4832-91DC-2D20F857813A}"/>
          </ac:spMkLst>
        </pc:spChg>
      </pc:sldChg>
      <pc:sldChg chg="addSp delSp modSp add mod ord modClrScheme modAnim delDesignElem chgLayout modNotesTx">
        <pc:chgData name="Álvaro Manuel Aparicio Morales" userId="97769703-a168-48fa-ab34-24c2a8acbe90" providerId="ADAL" clId="{C50993DF-B825-42DD-BFB8-D5D6812034AA}" dt="2024-06-18T00:06:44.919" v="12041"/>
        <pc:sldMkLst>
          <pc:docMk/>
          <pc:sldMk cId="3588281627" sldId="287"/>
        </pc:sldMkLst>
        <pc:spChg chg="mod ord">
          <ac:chgData name="Álvaro Manuel Aparicio Morales" userId="97769703-a168-48fa-ab34-24c2a8acbe90" providerId="ADAL" clId="{C50993DF-B825-42DD-BFB8-D5D6812034AA}" dt="2024-06-17T16:59:08.429" v="7925" actId="2711"/>
          <ac:spMkLst>
            <pc:docMk/>
            <pc:sldMk cId="3588281627" sldId="287"/>
            <ac:spMk id="2" creationId="{33D3BF92-46AC-4574-9882-81E10547FBEF}"/>
          </ac:spMkLst>
        </pc:spChg>
        <pc:spChg chg="mod ord">
          <ac:chgData name="Álvaro Manuel Aparicio Morales" userId="97769703-a168-48fa-ab34-24c2a8acbe90" providerId="ADAL" clId="{C50993DF-B825-42DD-BFB8-D5D6812034AA}" dt="2024-06-17T16:24:44.753" v="7514" actId="6264"/>
          <ac:spMkLst>
            <pc:docMk/>
            <pc:sldMk cId="3588281627" sldId="287"/>
            <ac:spMk id="3" creationId="{8E46C8E7-AB5F-56AB-AB60-B9FAD088D203}"/>
          </ac:spMkLst>
        </pc:spChg>
        <pc:spChg chg="del mod">
          <ac:chgData name="Álvaro Manuel Aparicio Morales" userId="97769703-a168-48fa-ab34-24c2a8acbe90" providerId="ADAL" clId="{C50993DF-B825-42DD-BFB8-D5D6812034AA}" dt="2024-06-17T14:07:06.371" v="3962" actId="478"/>
          <ac:spMkLst>
            <pc:docMk/>
            <pc:sldMk cId="3588281627" sldId="287"/>
            <ac:spMk id="4" creationId="{992A6740-4D3B-5D1E-70DB-56EF7E9172B8}"/>
          </ac:spMkLst>
        </pc:spChg>
        <pc:spChg chg="add del mod">
          <ac:chgData name="Álvaro Manuel Aparicio Morales" userId="97769703-a168-48fa-ab34-24c2a8acbe90" providerId="ADAL" clId="{C50993DF-B825-42DD-BFB8-D5D6812034AA}" dt="2024-06-17T16:10:57.235" v="7439" actId="478"/>
          <ac:spMkLst>
            <pc:docMk/>
            <pc:sldMk cId="3588281627" sldId="287"/>
            <ac:spMk id="6" creationId="{8FF59BDC-CE8A-25F9-CD7A-7E48C706F79E}"/>
          </ac:spMkLst>
        </pc:spChg>
        <pc:spChg chg="add del mod">
          <ac:chgData name="Álvaro Manuel Aparicio Morales" userId="97769703-a168-48fa-ab34-24c2a8acbe90" providerId="ADAL" clId="{C50993DF-B825-42DD-BFB8-D5D6812034AA}" dt="2024-06-17T16:24:44.753" v="7514" actId="6264"/>
          <ac:spMkLst>
            <pc:docMk/>
            <pc:sldMk cId="3588281627" sldId="287"/>
            <ac:spMk id="7" creationId="{2B91C831-5746-DDBB-7CEC-D813DEF3B560}"/>
          </ac:spMkLst>
        </pc:spChg>
        <pc:spChg chg="add del mod">
          <ac:chgData name="Álvaro Manuel Aparicio Morales" userId="97769703-a168-48fa-ab34-24c2a8acbe90" providerId="ADAL" clId="{C50993DF-B825-42DD-BFB8-D5D6812034AA}" dt="2024-06-17T16:10:57.235" v="7439" actId="478"/>
          <ac:spMkLst>
            <pc:docMk/>
            <pc:sldMk cId="3588281627" sldId="287"/>
            <ac:spMk id="11" creationId="{EF5019DE-7350-1AAC-8A80-6476EC54F755}"/>
          </ac:spMkLst>
        </pc:spChg>
        <pc:spChg chg="add del mod">
          <ac:chgData name="Álvaro Manuel Aparicio Morales" userId="97769703-a168-48fa-ab34-24c2a8acbe90" providerId="ADAL" clId="{C50993DF-B825-42DD-BFB8-D5D6812034AA}" dt="2024-06-17T16:10:57.235" v="7439" actId="478"/>
          <ac:spMkLst>
            <pc:docMk/>
            <pc:sldMk cId="3588281627" sldId="287"/>
            <ac:spMk id="12" creationId="{98D0D2BA-C922-76B3-0A96-8D2E33A8CFE3}"/>
          </ac:spMkLst>
        </pc:spChg>
        <pc:spChg chg="add del mod ord">
          <ac:chgData name="Álvaro Manuel Aparicio Morales" userId="97769703-a168-48fa-ab34-24c2a8acbe90" providerId="ADAL" clId="{C50993DF-B825-42DD-BFB8-D5D6812034AA}" dt="2024-06-17T16:10:57.235" v="7439" actId="478"/>
          <ac:spMkLst>
            <pc:docMk/>
            <pc:sldMk cId="3588281627" sldId="287"/>
            <ac:spMk id="13" creationId="{B6DAFD1F-4079-812C-A43E-1A08D97177E2}"/>
          </ac:spMkLst>
        </pc:spChg>
        <pc:spChg chg="add del mod ord">
          <ac:chgData name="Álvaro Manuel Aparicio Morales" userId="97769703-a168-48fa-ab34-24c2a8acbe90" providerId="ADAL" clId="{C50993DF-B825-42DD-BFB8-D5D6812034AA}" dt="2024-06-17T16:10:57.235" v="7439" actId="478"/>
          <ac:spMkLst>
            <pc:docMk/>
            <pc:sldMk cId="3588281627" sldId="287"/>
            <ac:spMk id="14" creationId="{FD991A5D-E595-569E-7F63-F64AFB66961B}"/>
          </ac:spMkLst>
        </pc:spChg>
        <pc:spChg chg="add del">
          <ac:chgData name="Álvaro Manuel Aparicio Morales" userId="97769703-a168-48fa-ab34-24c2a8acbe90" providerId="ADAL" clId="{C50993DF-B825-42DD-BFB8-D5D6812034AA}" dt="2024-06-17T16:24:44.753" v="7514" actId="6264"/>
          <ac:spMkLst>
            <pc:docMk/>
            <pc:sldMk cId="3588281627" sldId="287"/>
            <ac:spMk id="19" creationId="{2E442304-DDBD-4F7B-8017-36BCC863FB40}"/>
          </ac:spMkLst>
        </pc:spChg>
        <pc:spChg chg="add del">
          <ac:chgData name="Álvaro Manuel Aparicio Morales" userId="97769703-a168-48fa-ab34-24c2a8acbe90" providerId="ADAL" clId="{C50993DF-B825-42DD-BFB8-D5D6812034AA}" dt="2024-06-17T16:24:44.753" v="7514" actId="6264"/>
          <ac:spMkLst>
            <pc:docMk/>
            <pc:sldMk cId="3588281627" sldId="287"/>
            <ac:spMk id="21" creationId="{5E107275-3853-46FD-A241-DE4355A42675}"/>
          </ac:spMkLst>
        </pc:spChg>
        <pc:spChg chg="del">
          <ac:chgData name="Álvaro Manuel Aparicio Morales" userId="97769703-a168-48fa-ab34-24c2a8acbe90" providerId="ADAL" clId="{C50993DF-B825-42DD-BFB8-D5D6812034AA}" dt="2024-06-17T05:12:27.730" v="235" actId="700"/>
          <ac:spMkLst>
            <pc:docMk/>
            <pc:sldMk cId="3588281627" sldId="287"/>
            <ac:spMk id="62" creationId="{943CAA20-3569-4189-9E48-239A229A86CA}"/>
          </ac:spMkLst>
        </pc:spChg>
        <pc:spChg chg="del">
          <ac:chgData name="Álvaro Manuel Aparicio Morales" userId="97769703-a168-48fa-ab34-24c2a8acbe90" providerId="ADAL" clId="{C50993DF-B825-42DD-BFB8-D5D6812034AA}" dt="2024-06-17T05:12:27.730" v="235" actId="700"/>
          <ac:spMkLst>
            <pc:docMk/>
            <pc:sldMk cId="3588281627" sldId="287"/>
            <ac:spMk id="64" creationId="{DA542B6D-E775-4832-91DC-2D20F857813A}"/>
          </ac:spMkLst>
        </pc:spChg>
        <pc:picChg chg="del mod">
          <ac:chgData name="Álvaro Manuel Aparicio Morales" userId="97769703-a168-48fa-ab34-24c2a8acbe90" providerId="ADAL" clId="{C50993DF-B825-42DD-BFB8-D5D6812034AA}" dt="2024-06-17T14:07:04.611" v="3961" actId="478"/>
          <ac:picMkLst>
            <pc:docMk/>
            <pc:sldMk cId="3588281627" sldId="287"/>
            <ac:picMk id="5" creationId="{3F437A0F-0578-B877-C5FC-BFB5B94DCA30}"/>
          </ac:picMkLst>
        </pc:picChg>
        <pc:picChg chg="add del mod">
          <ac:chgData name="Álvaro Manuel Aparicio Morales" userId="97769703-a168-48fa-ab34-24c2a8acbe90" providerId="ADAL" clId="{C50993DF-B825-42DD-BFB8-D5D6812034AA}" dt="2024-06-17T16:10:57.235" v="7439" actId="478"/>
          <ac:picMkLst>
            <pc:docMk/>
            <pc:sldMk cId="3588281627" sldId="287"/>
            <ac:picMk id="8" creationId="{C64055E9-A051-02FC-3431-A6D0177C7978}"/>
          </ac:picMkLst>
        </pc:picChg>
        <pc:picChg chg="add del mod">
          <ac:chgData name="Álvaro Manuel Aparicio Morales" userId="97769703-a168-48fa-ab34-24c2a8acbe90" providerId="ADAL" clId="{C50993DF-B825-42DD-BFB8-D5D6812034AA}" dt="2024-06-17T16:10:57.235" v="7439" actId="478"/>
          <ac:picMkLst>
            <pc:docMk/>
            <pc:sldMk cId="3588281627" sldId="287"/>
            <ac:picMk id="10" creationId="{D7C5D4F6-42D4-A6A1-AD00-59A5B84BE29E}"/>
          </ac:picMkLst>
        </pc:picChg>
      </pc:sldChg>
      <pc:sldChg chg="addSp delSp modSp add mod modNotesTx">
        <pc:chgData name="Álvaro Manuel Aparicio Morales" userId="97769703-a168-48fa-ab34-24c2a8acbe90" providerId="ADAL" clId="{C50993DF-B825-42DD-BFB8-D5D6812034AA}" dt="2024-06-17T16:48:38.935" v="7850"/>
        <pc:sldMkLst>
          <pc:docMk/>
          <pc:sldMk cId="1386456324" sldId="288"/>
        </pc:sldMkLst>
        <pc:spChg chg="del">
          <ac:chgData name="Álvaro Manuel Aparicio Morales" userId="97769703-a168-48fa-ab34-24c2a8acbe90" providerId="ADAL" clId="{C50993DF-B825-42DD-BFB8-D5D6812034AA}" dt="2024-06-17T16:48:35.082" v="7848" actId="478"/>
          <ac:spMkLst>
            <pc:docMk/>
            <pc:sldMk cId="1386456324" sldId="288"/>
            <ac:spMk id="2" creationId="{FB999E19-16D5-D9A8-8FBE-6DA3C954017A}"/>
          </ac:spMkLst>
        </pc:spChg>
        <pc:spChg chg="del">
          <ac:chgData name="Álvaro Manuel Aparicio Morales" userId="97769703-a168-48fa-ab34-24c2a8acbe90" providerId="ADAL" clId="{C50993DF-B825-42DD-BFB8-D5D6812034AA}" dt="2024-06-17T14:06:34.572" v="3952" actId="478"/>
          <ac:spMkLst>
            <pc:docMk/>
            <pc:sldMk cId="1386456324" sldId="288"/>
            <ac:spMk id="4" creationId="{9A453551-CB8A-CCBE-9349-4C69A075B7CC}"/>
          </ac:spMkLst>
        </pc:spChg>
        <pc:spChg chg="mod">
          <ac:chgData name="Álvaro Manuel Aparicio Morales" userId="97769703-a168-48fa-ab34-24c2a8acbe90" providerId="ADAL" clId="{C50993DF-B825-42DD-BFB8-D5D6812034AA}" dt="2024-06-17T15:09:17.473" v="6285" actId="208"/>
          <ac:spMkLst>
            <pc:docMk/>
            <pc:sldMk cId="1386456324" sldId="288"/>
            <ac:spMk id="6" creationId="{8E8FA948-8632-163F-C9DE-72BA065708B9}"/>
          </ac:spMkLst>
        </pc:spChg>
        <pc:spChg chg="mod">
          <ac:chgData name="Álvaro Manuel Aparicio Morales" userId="97769703-a168-48fa-ab34-24c2a8acbe90" providerId="ADAL" clId="{C50993DF-B825-42DD-BFB8-D5D6812034AA}" dt="2024-06-17T15:09:17.473" v="6285" actId="208"/>
          <ac:spMkLst>
            <pc:docMk/>
            <pc:sldMk cId="1386456324" sldId="288"/>
            <ac:spMk id="7" creationId="{48889A48-FC4B-16E6-678E-8FCC2D0BD8C9}"/>
          </ac:spMkLst>
        </pc:spChg>
        <pc:spChg chg="add mod">
          <ac:chgData name="Álvaro Manuel Aparicio Morales" userId="97769703-a168-48fa-ab34-24c2a8acbe90" providerId="ADAL" clId="{C50993DF-B825-42DD-BFB8-D5D6812034AA}" dt="2024-06-17T14:16:47.895" v="4230"/>
          <ac:spMkLst>
            <pc:docMk/>
            <pc:sldMk cId="1386456324" sldId="288"/>
            <ac:spMk id="8" creationId="{DD28FF03-7239-6229-920A-0FA2FDA444FE}"/>
          </ac:spMkLst>
        </pc:spChg>
        <pc:spChg chg="mod">
          <ac:chgData name="Álvaro Manuel Aparicio Morales" userId="97769703-a168-48fa-ab34-24c2a8acbe90" providerId="ADAL" clId="{C50993DF-B825-42DD-BFB8-D5D6812034AA}" dt="2024-06-17T15:09:17.473" v="6285" actId="208"/>
          <ac:spMkLst>
            <pc:docMk/>
            <pc:sldMk cId="1386456324" sldId="288"/>
            <ac:spMk id="10" creationId="{EF583AC4-633A-134C-8A34-82476D55C4EE}"/>
          </ac:spMkLst>
        </pc:spChg>
        <pc:spChg chg="del mod">
          <ac:chgData name="Álvaro Manuel Aparicio Morales" userId="97769703-a168-48fa-ab34-24c2a8acbe90" providerId="ADAL" clId="{C50993DF-B825-42DD-BFB8-D5D6812034AA}" dt="2024-06-17T15:25:53.349" v="7260" actId="478"/>
          <ac:spMkLst>
            <pc:docMk/>
            <pc:sldMk cId="1386456324" sldId="288"/>
            <ac:spMk id="11" creationId="{B3D3FFF1-A005-F706-FFBA-89A5FAFD5175}"/>
          </ac:spMkLst>
        </pc:spChg>
        <pc:spChg chg="del">
          <ac:chgData name="Álvaro Manuel Aparicio Morales" userId="97769703-a168-48fa-ab34-24c2a8acbe90" providerId="ADAL" clId="{C50993DF-B825-42DD-BFB8-D5D6812034AA}" dt="2024-06-17T07:53:02.276" v="1629" actId="478"/>
          <ac:spMkLst>
            <pc:docMk/>
            <pc:sldMk cId="1386456324" sldId="288"/>
            <ac:spMk id="12" creationId="{7EF4433C-7D75-2C1E-AC6C-C81F551805B8}"/>
          </ac:spMkLst>
        </pc:spChg>
        <pc:spChg chg="mod">
          <ac:chgData name="Álvaro Manuel Aparicio Morales" userId="97769703-a168-48fa-ab34-24c2a8acbe90" providerId="ADAL" clId="{C50993DF-B825-42DD-BFB8-D5D6812034AA}" dt="2024-06-17T15:09:17.473" v="6285" actId="208"/>
          <ac:spMkLst>
            <pc:docMk/>
            <pc:sldMk cId="1386456324" sldId="288"/>
            <ac:spMk id="14" creationId="{AFAC30AE-C19B-CAD5-5AE6-B2435B7A10AC}"/>
          </ac:spMkLst>
        </pc:spChg>
        <pc:spChg chg="add del mod">
          <ac:chgData name="Álvaro Manuel Aparicio Morales" userId="97769703-a168-48fa-ab34-24c2a8acbe90" providerId="ADAL" clId="{C50993DF-B825-42DD-BFB8-D5D6812034AA}" dt="2024-06-17T16:48:38.295" v="7849" actId="478"/>
          <ac:spMkLst>
            <pc:docMk/>
            <pc:sldMk cId="1386456324" sldId="288"/>
            <ac:spMk id="15" creationId="{BE014799-7D89-D52D-2298-3B64CC8E5ECD}"/>
          </ac:spMkLst>
        </pc:spChg>
        <pc:spChg chg="del mod">
          <ac:chgData name="Álvaro Manuel Aparicio Morales" userId="97769703-a168-48fa-ab34-24c2a8acbe90" providerId="ADAL" clId="{C50993DF-B825-42DD-BFB8-D5D6812034AA}" dt="2024-06-17T15:25:53.349" v="7260" actId="478"/>
          <ac:spMkLst>
            <pc:docMk/>
            <pc:sldMk cId="1386456324" sldId="288"/>
            <ac:spMk id="16" creationId="{757E6822-54A5-6D05-DC16-8A397880FF9E}"/>
          </ac:spMkLst>
        </pc:spChg>
        <pc:spChg chg="del">
          <ac:chgData name="Álvaro Manuel Aparicio Morales" userId="97769703-a168-48fa-ab34-24c2a8acbe90" providerId="ADAL" clId="{C50993DF-B825-42DD-BFB8-D5D6812034AA}" dt="2024-06-17T07:53:02.276" v="1629" actId="478"/>
          <ac:spMkLst>
            <pc:docMk/>
            <pc:sldMk cId="1386456324" sldId="288"/>
            <ac:spMk id="17" creationId="{A29A9A01-1298-A731-E8FC-3DB571E4CB68}"/>
          </ac:spMkLst>
        </pc:spChg>
        <pc:spChg chg="add mod">
          <ac:chgData name="Álvaro Manuel Aparicio Morales" userId="97769703-a168-48fa-ab34-24c2a8acbe90" providerId="ADAL" clId="{C50993DF-B825-42DD-BFB8-D5D6812034AA}" dt="2024-06-17T16:48:38.935" v="7850"/>
          <ac:spMkLst>
            <pc:docMk/>
            <pc:sldMk cId="1386456324" sldId="288"/>
            <ac:spMk id="18" creationId="{3CC05ED6-2682-F5B4-7301-87A3971BE25C}"/>
          </ac:spMkLst>
        </pc:spChg>
        <pc:spChg chg="mod">
          <ac:chgData name="Álvaro Manuel Aparicio Morales" userId="97769703-a168-48fa-ab34-24c2a8acbe90" providerId="ADAL" clId="{C50993DF-B825-42DD-BFB8-D5D6812034AA}" dt="2024-06-17T15:08:22.890" v="6280" actId="207"/>
          <ac:spMkLst>
            <pc:docMk/>
            <pc:sldMk cId="1386456324" sldId="288"/>
            <ac:spMk id="23" creationId="{F29EEC99-DEFD-D53E-AF89-6FAC519B123A}"/>
          </ac:spMkLst>
        </pc:spChg>
        <pc:spChg chg="mod">
          <ac:chgData name="Álvaro Manuel Aparicio Morales" userId="97769703-a168-48fa-ab34-24c2a8acbe90" providerId="ADAL" clId="{C50993DF-B825-42DD-BFB8-D5D6812034AA}" dt="2024-06-17T15:08:22.890" v="6280" actId="207"/>
          <ac:spMkLst>
            <pc:docMk/>
            <pc:sldMk cId="1386456324" sldId="288"/>
            <ac:spMk id="24" creationId="{11155A60-F307-D823-E59B-8502AF21D8ED}"/>
          </ac:spMkLst>
        </pc:spChg>
        <pc:spChg chg="del mod">
          <ac:chgData name="Álvaro Manuel Aparicio Morales" userId="97769703-a168-48fa-ab34-24c2a8acbe90" providerId="ADAL" clId="{C50993DF-B825-42DD-BFB8-D5D6812034AA}" dt="2024-06-17T15:25:53.349" v="7260" actId="478"/>
          <ac:spMkLst>
            <pc:docMk/>
            <pc:sldMk cId="1386456324" sldId="288"/>
            <ac:spMk id="25" creationId="{FD17EB16-CBE7-98A5-4A32-1918BF8DED9C}"/>
          </ac:spMkLst>
        </pc:spChg>
        <pc:spChg chg="del">
          <ac:chgData name="Álvaro Manuel Aparicio Morales" userId="97769703-a168-48fa-ab34-24c2a8acbe90" providerId="ADAL" clId="{C50993DF-B825-42DD-BFB8-D5D6812034AA}" dt="2024-06-17T07:53:02.276" v="1629" actId="478"/>
          <ac:spMkLst>
            <pc:docMk/>
            <pc:sldMk cId="1386456324" sldId="288"/>
            <ac:spMk id="26" creationId="{EB6D2F88-3E81-9611-BBE2-41E307619DBF}"/>
          </ac:spMkLst>
        </pc:spChg>
        <pc:picChg chg="del">
          <ac:chgData name="Álvaro Manuel Aparicio Morales" userId="97769703-a168-48fa-ab34-24c2a8acbe90" providerId="ADAL" clId="{C50993DF-B825-42DD-BFB8-D5D6812034AA}" dt="2024-06-17T14:06:32.292" v="3951" actId="478"/>
          <ac:picMkLst>
            <pc:docMk/>
            <pc:sldMk cId="1386456324" sldId="288"/>
            <ac:picMk id="5" creationId="{D6B7E887-777E-369E-2B19-1C075BAB4B28}"/>
          </ac:picMkLst>
        </pc:picChg>
        <pc:picChg chg="add mod">
          <ac:chgData name="Álvaro Manuel Aparicio Morales" userId="97769703-a168-48fa-ab34-24c2a8acbe90" providerId="ADAL" clId="{C50993DF-B825-42DD-BFB8-D5D6812034AA}" dt="2024-06-17T14:16:47.895" v="4230"/>
          <ac:picMkLst>
            <pc:docMk/>
            <pc:sldMk cId="1386456324" sldId="288"/>
            <ac:picMk id="9" creationId="{190E4266-A437-01E6-9A18-6042F2BFF411}"/>
          </ac:picMkLst>
        </pc:picChg>
      </pc:sldChg>
      <pc:sldChg chg="addSp delSp modSp add del mod">
        <pc:chgData name="Álvaro Manuel Aparicio Morales" userId="97769703-a168-48fa-ab34-24c2a8acbe90" providerId="ADAL" clId="{C50993DF-B825-42DD-BFB8-D5D6812034AA}" dt="2024-06-17T07:27:26.365" v="824" actId="2696"/>
        <pc:sldMkLst>
          <pc:docMk/>
          <pc:sldMk cId="1970913835" sldId="288"/>
        </pc:sldMkLst>
        <pc:spChg chg="mod">
          <ac:chgData name="Álvaro Manuel Aparicio Morales" userId="97769703-a168-48fa-ab34-24c2a8acbe90" providerId="ADAL" clId="{C50993DF-B825-42DD-BFB8-D5D6812034AA}" dt="2024-06-17T06:38:46.354" v="333" actId="26606"/>
          <ac:spMkLst>
            <pc:docMk/>
            <pc:sldMk cId="1970913835" sldId="288"/>
            <ac:spMk id="2" creationId="{33D3BF92-46AC-4574-9882-81E10547FBEF}"/>
          </ac:spMkLst>
        </pc:spChg>
        <pc:spChg chg="ord">
          <ac:chgData name="Álvaro Manuel Aparicio Morales" userId="97769703-a168-48fa-ab34-24c2a8acbe90" providerId="ADAL" clId="{C50993DF-B825-42DD-BFB8-D5D6812034AA}" dt="2024-06-17T06:38:46.354" v="333" actId="26606"/>
          <ac:spMkLst>
            <pc:docMk/>
            <pc:sldMk cId="1970913835" sldId="288"/>
            <ac:spMk id="4" creationId="{992A6740-4D3B-5D1E-70DB-56EF7E9172B8}"/>
          </ac:spMkLst>
        </pc:spChg>
        <pc:spChg chg="add del mod">
          <ac:chgData name="Álvaro Manuel Aparicio Morales" userId="97769703-a168-48fa-ab34-24c2a8acbe90" providerId="ADAL" clId="{C50993DF-B825-42DD-BFB8-D5D6812034AA}" dt="2024-06-17T05:27:14.825" v="306" actId="478"/>
          <ac:spMkLst>
            <pc:docMk/>
            <pc:sldMk cId="1970913835" sldId="288"/>
            <ac:spMk id="6" creationId="{D4CF81AF-25CC-DAB3-DEF1-EC784975DA4F}"/>
          </ac:spMkLst>
        </pc:spChg>
        <pc:spChg chg="add del">
          <ac:chgData name="Álvaro Manuel Aparicio Morales" userId="97769703-a168-48fa-ab34-24c2a8acbe90" providerId="ADAL" clId="{C50993DF-B825-42DD-BFB8-D5D6812034AA}" dt="2024-06-17T06:35:49.699" v="313" actId="22"/>
          <ac:spMkLst>
            <pc:docMk/>
            <pc:sldMk cId="1970913835" sldId="288"/>
            <ac:spMk id="9" creationId="{661BBE6C-5C91-577E-C423-3BFC7A7CED34}"/>
          </ac:spMkLst>
        </pc:spChg>
        <pc:spChg chg="add del">
          <ac:chgData name="Álvaro Manuel Aparicio Morales" userId="97769703-a168-48fa-ab34-24c2a8acbe90" providerId="ADAL" clId="{C50993DF-B825-42DD-BFB8-D5D6812034AA}" dt="2024-06-17T06:38:46.354" v="333" actId="26606"/>
          <ac:spMkLst>
            <pc:docMk/>
            <pc:sldMk cId="1970913835" sldId="288"/>
            <ac:spMk id="17" creationId="{C4879EFC-8E62-4E00-973C-C45EE9EC676D}"/>
          </ac:spMkLst>
        </pc:spChg>
        <pc:spChg chg="add del mod">
          <ac:chgData name="Álvaro Manuel Aparicio Morales" userId="97769703-a168-48fa-ab34-24c2a8acbe90" providerId="ADAL" clId="{C50993DF-B825-42DD-BFB8-D5D6812034AA}" dt="2024-06-17T07:23:13.135" v="601"/>
          <ac:spMkLst>
            <pc:docMk/>
            <pc:sldMk cId="1970913835" sldId="288"/>
            <ac:spMk id="19" creationId="{26A6F026-6962-B448-1BA5-1A59CC882E91}"/>
          </ac:spMkLst>
        </pc:spChg>
        <pc:spChg chg="add del">
          <ac:chgData name="Álvaro Manuel Aparicio Morales" userId="97769703-a168-48fa-ab34-24c2a8acbe90" providerId="ADAL" clId="{C50993DF-B825-42DD-BFB8-D5D6812034AA}" dt="2024-06-17T06:38:46.354" v="333" actId="26606"/>
          <ac:spMkLst>
            <pc:docMk/>
            <pc:sldMk cId="1970913835" sldId="288"/>
            <ac:spMk id="22" creationId="{D6A9C53F-5F90-40A5-8C85-5412D39C8C68}"/>
          </ac:spMkLst>
        </pc:spChg>
        <pc:picChg chg="ord">
          <ac:chgData name="Álvaro Manuel Aparicio Morales" userId="97769703-a168-48fa-ab34-24c2a8acbe90" providerId="ADAL" clId="{C50993DF-B825-42DD-BFB8-D5D6812034AA}" dt="2024-06-17T06:38:46.354" v="333" actId="26606"/>
          <ac:picMkLst>
            <pc:docMk/>
            <pc:sldMk cId="1970913835" sldId="288"/>
            <ac:picMk id="5" creationId="{3F437A0F-0578-B877-C5FC-BFB5B94DCA30}"/>
          </ac:picMkLst>
        </pc:picChg>
        <pc:picChg chg="del">
          <ac:chgData name="Álvaro Manuel Aparicio Morales" userId="97769703-a168-48fa-ab34-24c2a8acbe90" providerId="ADAL" clId="{C50993DF-B825-42DD-BFB8-D5D6812034AA}" dt="2024-06-17T05:27:04.440" v="305" actId="478"/>
          <ac:picMkLst>
            <pc:docMk/>
            <pc:sldMk cId="1970913835" sldId="288"/>
            <ac:picMk id="8" creationId="{D599BD29-AC54-4B06-DCAF-8BE9D994FDF8}"/>
          </ac:picMkLst>
        </pc:picChg>
        <pc:picChg chg="del">
          <ac:chgData name="Álvaro Manuel Aparicio Morales" userId="97769703-a168-48fa-ab34-24c2a8acbe90" providerId="ADAL" clId="{C50993DF-B825-42DD-BFB8-D5D6812034AA}" dt="2024-06-17T05:27:16.976" v="307" actId="478"/>
          <ac:picMkLst>
            <pc:docMk/>
            <pc:sldMk cId="1970913835" sldId="288"/>
            <ac:picMk id="10" creationId="{75109224-C92E-1BBC-E5CD-37065F278C56}"/>
          </ac:picMkLst>
        </pc:picChg>
        <pc:picChg chg="add del mod modCrop">
          <ac:chgData name="Álvaro Manuel Aparicio Morales" userId="97769703-a168-48fa-ab34-24c2a8acbe90" providerId="ADAL" clId="{C50993DF-B825-42DD-BFB8-D5D6812034AA}" dt="2024-06-17T07:22:49.210" v="596" actId="21"/>
          <ac:picMkLst>
            <pc:docMk/>
            <pc:sldMk cId="1970913835" sldId="288"/>
            <ac:picMk id="12" creationId="{D7EA018F-5597-7921-161C-781C4D1B052D}"/>
          </ac:picMkLst>
        </pc:picChg>
        <pc:picChg chg="del">
          <ac:chgData name="Álvaro Manuel Aparicio Morales" userId="97769703-a168-48fa-ab34-24c2a8acbe90" providerId="ADAL" clId="{C50993DF-B825-42DD-BFB8-D5D6812034AA}" dt="2024-06-17T05:27:18.659" v="308" actId="478"/>
          <ac:picMkLst>
            <pc:docMk/>
            <pc:sldMk cId="1970913835" sldId="288"/>
            <ac:picMk id="14" creationId="{C2F6AFDE-096D-B414-3C41-20103B642813}"/>
          </ac:picMkLst>
        </pc:picChg>
        <pc:picChg chg="add del mod modCrop">
          <ac:chgData name="Álvaro Manuel Aparicio Morales" userId="97769703-a168-48fa-ab34-24c2a8acbe90" providerId="ADAL" clId="{C50993DF-B825-42DD-BFB8-D5D6812034AA}" dt="2024-06-17T07:22:49.210" v="596" actId="21"/>
          <ac:picMkLst>
            <pc:docMk/>
            <pc:sldMk cId="1970913835" sldId="288"/>
            <ac:picMk id="15" creationId="{F6C5D8B2-A64A-98F6-85E9-DAE7CE88E483}"/>
          </ac:picMkLst>
        </pc:picChg>
        <pc:picChg chg="del">
          <ac:chgData name="Álvaro Manuel Aparicio Morales" userId="97769703-a168-48fa-ab34-24c2a8acbe90" providerId="ADAL" clId="{C50993DF-B825-42DD-BFB8-D5D6812034AA}" dt="2024-06-17T05:27:19.899" v="309" actId="478"/>
          <ac:picMkLst>
            <pc:docMk/>
            <pc:sldMk cId="1970913835" sldId="288"/>
            <ac:picMk id="16" creationId="{9E1FD0CA-4A99-1BFD-7559-2A328FC383AF}"/>
          </ac:picMkLst>
        </pc:picChg>
        <pc:picChg chg="del">
          <ac:chgData name="Álvaro Manuel Aparicio Morales" userId="97769703-a168-48fa-ab34-24c2a8acbe90" providerId="ADAL" clId="{C50993DF-B825-42DD-BFB8-D5D6812034AA}" dt="2024-06-17T05:27:21.691" v="310" actId="478"/>
          <ac:picMkLst>
            <pc:docMk/>
            <pc:sldMk cId="1970913835" sldId="288"/>
            <ac:picMk id="18" creationId="{65B72851-802C-957C-8795-7D0487B7F22B}"/>
          </ac:picMkLst>
        </pc:picChg>
        <pc:picChg chg="del">
          <ac:chgData name="Álvaro Manuel Aparicio Morales" userId="97769703-a168-48fa-ab34-24c2a8acbe90" providerId="ADAL" clId="{C50993DF-B825-42DD-BFB8-D5D6812034AA}" dt="2024-06-17T05:27:22.920" v="311" actId="478"/>
          <ac:picMkLst>
            <pc:docMk/>
            <pc:sldMk cId="1970913835" sldId="288"/>
            <ac:picMk id="20" creationId="{1A2B4332-BBDC-E992-20DC-7DF324894AB9}"/>
          </ac:picMkLst>
        </pc:picChg>
        <pc:picChg chg="add del mod">
          <ac:chgData name="Álvaro Manuel Aparicio Morales" userId="97769703-a168-48fa-ab34-24c2a8acbe90" providerId="ADAL" clId="{C50993DF-B825-42DD-BFB8-D5D6812034AA}" dt="2024-06-17T07:22:49.210" v="596" actId="21"/>
          <ac:picMkLst>
            <pc:docMk/>
            <pc:sldMk cId="1970913835" sldId="288"/>
            <ac:picMk id="23" creationId="{66223B8A-B5AE-CE33-86F7-1F9438D28F2C}"/>
          </ac:picMkLst>
        </pc:picChg>
      </pc:sldChg>
      <pc:sldChg chg="add del ord">
        <pc:chgData name="Álvaro Manuel Aparicio Morales" userId="97769703-a168-48fa-ab34-24c2a8acbe90" providerId="ADAL" clId="{C50993DF-B825-42DD-BFB8-D5D6812034AA}" dt="2024-06-17T09:53:28.024" v="3704" actId="47"/>
        <pc:sldMkLst>
          <pc:docMk/>
          <pc:sldMk cId="1934216889" sldId="289"/>
        </pc:sldMkLst>
      </pc:sldChg>
      <pc:sldChg chg="add del ord">
        <pc:chgData name="Álvaro Manuel Aparicio Morales" userId="97769703-a168-48fa-ab34-24c2a8acbe90" providerId="ADAL" clId="{C50993DF-B825-42DD-BFB8-D5D6812034AA}" dt="2024-06-17T14:01:13.772" v="3931" actId="2696"/>
        <pc:sldMkLst>
          <pc:docMk/>
          <pc:sldMk cId="132092113" sldId="290"/>
        </pc:sldMkLst>
      </pc:sldChg>
      <pc:sldChg chg="add del ord">
        <pc:chgData name="Álvaro Manuel Aparicio Morales" userId="97769703-a168-48fa-ab34-24c2a8acbe90" providerId="ADAL" clId="{C50993DF-B825-42DD-BFB8-D5D6812034AA}" dt="2024-06-17T18:11:36.408" v="7969" actId="47"/>
        <pc:sldMkLst>
          <pc:docMk/>
          <pc:sldMk cId="1202917787" sldId="291"/>
        </pc:sldMkLst>
      </pc:sldChg>
      <pc:sldChg chg="addSp delSp modSp add mod delDesignElem chgLayout modNotesTx">
        <pc:chgData name="Álvaro Manuel Aparicio Morales" userId="97769703-a168-48fa-ab34-24c2a8acbe90" providerId="ADAL" clId="{C50993DF-B825-42DD-BFB8-D5D6812034AA}" dt="2024-06-17T15:22:51.631" v="7217" actId="478"/>
        <pc:sldMkLst>
          <pc:docMk/>
          <pc:sldMk cId="3889032157" sldId="292"/>
        </pc:sldMkLst>
        <pc:spChg chg="add del mod">
          <ac:chgData name="Álvaro Manuel Aparicio Morales" userId="97769703-a168-48fa-ab34-24c2a8acbe90" providerId="ADAL" clId="{C50993DF-B825-42DD-BFB8-D5D6812034AA}" dt="2024-06-17T14:20:49.548" v="4237" actId="6264"/>
          <ac:spMkLst>
            <pc:docMk/>
            <pc:sldMk cId="3889032157" sldId="292"/>
            <ac:spMk id="2" creationId="{912A7366-7FCA-2736-9C7E-DED047B7519E}"/>
          </ac:spMkLst>
        </pc:spChg>
        <pc:spChg chg="del mod">
          <ac:chgData name="Álvaro Manuel Aparicio Morales" userId="97769703-a168-48fa-ab34-24c2a8acbe90" providerId="ADAL" clId="{C50993DF-B825-42DD-BFB8-D5D6812034AA}" dt="2024-06-17T14:21:09.118" v="4241" actId="478"/>
          <ac:spMkLst>
            <pc:docMk/>
            <pc:sldMk cId="3889032157" sldId="292"/>
            <ac:spMk id="3" creationId="{3908F8CE-1709-97FA-5987-6B2F7D11AE1D}"/>
          </ac:spMkLst>
        </pc:spChg>
        <pc:spChg chg="add del mod ord">
          <ac:chgData name="Álvaro Manuel Aparicio Morales" userId="97769703-a168-48fa-ab34-24c2a8acbe90" providerId="ADAL" clId="{C50993DF-B825-42DD-BFB8-D5D6812034AA}" dt="2024-06-17T14:21:03.940" v="4239" actId="478"/>
          <ac:spMkLst>
            <pc:docMk/>
            <pc:sldMk cId="3889032157" sldId="292"/>
            <ac:spMk id="4" creationId="{5F9103E0-345D-32D4-D164-155C7F3F34EB}"/>
          </ac:spMkLst>
        </pc:spChg>
        <pc:spChg chg="add del mod ord">
          <ac:chgData name="Álvaro Manuel Aparicio Morales" userId="97769703-a168-48fa-ab34-24c2a8acbe90" providerId="ADAL" clId="{C50993DF-B825-42DD-BFB8-D5D6812034AA}" dt="2024-06-17T14:21:02.403" v="4238" actId="478"/>
          <ac:spMkLst>
            <pc:docMk/>
            <pc:sldMk cId="3889032157" sldId="292"/>
            <ac:spMk id="5" creationId="{42F84408-2097-6F6A-8D74-E79FA128B48D}"/>
          </ac:spMkLst>
        </pc:spChg>
        <pc:spChg chg="add mod">
          <ac:chgData name="Álvaro Manuel Aparicio Morales" userId="97769703-a168-48fa-ab34-24c2a8acbe90" providerId="ADAL" clId="{C50993DF-B825-42DD-BFB8-D5D6812034AA}" dt="2024-06-17T14:21:29.507" v="4246"/>
          <ac:spMkLst>
            <pc:docMk/>
            <pc:sldMk cId="3889032157" sldId="292"/>
            <ac:spMk id="6" creationId="{5A68B9DD-9577-5E79-B674-6524D2B652B0}"/>
          </ac:spMkLst>
        </pc:spChg>
        <pc:spChg chg="mod ord">
          <ac:chgData name="Álvaro Manuel Aparicio Morales" userId="97769703-a168-48fa-ab34-24c2a8acbe90" providerId="ADAL" clId="{C50993DF-B825-42DD-BFB8-D5D6812034AA}" dt="2024-06-17T15:02:54.676" v="6119" actId="26606"/>
          <ac:spMkLst>
            <pc:docMk/>
            <pc:sldMk cId="3889032157" sldId="292"/>
            <ac:spMk id="7" creationId="{DBEF316B-0353-5B56-1E5D-57A290FED48E}"/>
          </ac:spMkLst>
        </pc:spChg>
        <pc:spChg chg="add mod">
          <ac:chgData name="Álvaro Manuel Aparicio Morales" userId="97769703-a168-48fa-ab34-24c2a8acbe90" providerId="ADAL" clId="{C50993DF-B825-42DD-BFB8-D5D6812034AA}" dt="2024-06-17T14:46:57.893" v="4455" actId="164"/>
          <ac:spMkLst>
            <pc:docMk/>
            <pc:sldMk cId="3889032157" sldId="292"/>
            <ac:spMk id="11" creationId="{889DF322-8497-F535-D68B-DA5348BEDF9F}"/>
          </ac:spMkLst>
        </pc:spChg>
        <pc:spChg chg="del mod">
          <ac:chgData name="Álvaro Manuel Aparicio Morales" userId="97769703-a168-48fa-ab34-24c2a8acbe90" providerId="ADAL" clId="{C50993DF-B825-42DD-BFB8-D5D6812034AA}" dt="2024-06-17T14:21:19.816" v="4245" actId="478"/>
          <ac:spMkLst>
            <pc:docMk/>
            <pc:sldMk cId="3889032157" sldId="292"/>
            <ac:spMk id="12" creationId="{6B211523-6E08-4210-99EC-F10A8294C78F}"/>
          </ac:spMkLst>
        </pc:spChg>
        <pc:spChg chg="add mod">
          <ac:chgData name="Álvaro Manuel Aparicio Morales" userId="97769703-a168-48fa-ab34-24c2a8acbe90" providerId="ADAL" clId="{C50993DF-B825-42DD-BFB8-D5D6812034AA}" dt="2024-06-17T15:03:58.596" v="6125" actId="1076"/>
          <ac:spMkLst>
            <pc:docMk/>
            <pc:sldMk cId="3889032157" sldId="292"/>
            <ac:spMk id="13" creationId="{DF1197D5-CFDB-DEF7-3B27-6AE9794F8118}"/>
          </ac:spMkLst>
        </pc:spChg>
        <pc:spChg chg="del">
          <ac:chgData name="Álvaro Manuel Aparicio Morales" userId="97769703-a168-48fa-ab34-24c2a8acbe90" providerId="ADAL" clId="{C50993DF-B825-42DD-BFB8-D5D6812034AA}" dt="2024-06-17T14:20:49.548" v="4237" actId="6264"/>
          <ac:spMkLst>
            <pc:docMk/>
            <pc:sldMk cId="3889032157" sldId="292"/>
            <ac:spMk id="20" creationId="{2D2B266D-3625-4584-A5C3-7D3F672CFF30}"/>
          </ac:spMkLst>
        </pc:spChg>
        <pc:spChg chg="del">
          <ac:chgData name="Álvaro Manuel Aparicio Morales" userId="97769703-a168-48fa-ab34-24c2a8acbe90" providerId="ADAL" clId="{C50993DF-B825-42DD-BFB8-D5D6812034AA}" dt="2024-06-17T14:20:49.548" v="4237" actId="6264"/>
          <ac:spMkLst>
            <pc:docMk/>
            <pc:sldMk cId="3889032157" sldId="292"/>
            <ac:spMk id="21" creationId="{A5D2A5D1-BA0D-47D3-B051-DA7743C46E28}"/>
          </ac:spMkLst>
        </pc:spChg>
        <pc:spChg chg="del">
          <ac:chgData name="Álvaro Manuel Aparicio Morales" userId="97769703-a168-48fa-ab34-24c2a8acbe90" providerId="ADAL" clId="{C50993DF-B825-42DD-BFB8-D5D6812034AA}" dt="2024-06-17T14:20:49.548" v="4237" actId="6264"/>
          <ac:spMkLst>
            <pc:docMk/>
            <pc:sldMk cId="3889032157" sldId="292"/>
            <ac:spMk id="24" creationId="{C463B99A-73EE-4FBB-B7C4-F9F9BCC25C65}"/>
          </ac:spMkLst>
        </pc:spChg>
        <pc:spChg chg="add del">
          <ac:chgData name="Álvaro Manuel Aparicio Morales" userId="97769703-a168-48fa-ab34-24c2a8acbe90" providerId="ADAL" clId="{C50993DF-B825-42DD-BFB8-D5D6812034AA}" dt="2024-06-17T15:03:15.005" v="6121" actId="26606"/>
          <ac:spMkLst>
            <pc:docMk/>
            <pc:sldMk cId="3889032157" sldId="292"/>
            <ac:spMk id="34" creationId="{417CDA24-35F8-4540-8C52-3096D6D94949}"/>
          </ac:spMkLst>
        </pc:spChg>
        <pc:spChg chg="add del">
          <ac:chgData name="Álvaro Manuel Aparicio Morales" userId="97769703-a168-48fa-ab34-24c2a8acbe90" providerId="ADAL" clId="{C50993DF-B825-42DD-BFB8-D5D6812034AA}" dt="2024-06-17T15:03:15.005" v="6121" actId="26606"/>
          <ac:spMkLst>
            <pc:docMk/>
            <pc:sldMk cId="3889032157" sldId="292"/>
            <ac:spMk id="36" creationId="{8658BFE0-4E65-4174-9C75-687C94E88273}"/>
          </ac:spMkLst>
        </pc:spChg>
        <pc:spChg chg="add del">
          <ac:chgData name="Álvaro Manuel Aparicio Morales" userId="97769703-a168-48fa-ab34-24c2a8acbe90" providerId="ADAL" clId="{C50993DF-B825-42DD-BFB8-D5D6812034AA}" dt="2024-06-17T15:03:15.005" v="6121" actId="26606"/>
          <ac:spMkLst>
            <pc:docMk/>
            <pc:sldMk cId="3889032157" sldId="292"/>
            <ac:spMk id="38" creationId="{FA75DFED-A0C1-4A83-BE1D-0271C1826EF6}"/>
          </ac:spMkLst>
        </pc:spChg>
        <pc:grpChg chg="add del mod">
          <ac:chgData name="Álvaro Manuel Aparicio Morales" userId="97769703-a168-48fa-ab34-24c2a8acbe90" providerId="ADAL" clId="{C50993DF-B825-42DD-BFB8-D5D6812034AA}" dt="2024-06-17T15:22:49.426" v="7216" actId="478"/>
          <ac:grpSpMkLst>
            <pc:docMk/>
            <pc:sldMk cId="3889032157" sldId="292"/>
            <ac:grpSpMk id="27" creationId="{9C4F1FB9-C947-245F-932B-991DF4B7D68E}"/>
          </ac:grpSpMkLst>
        </pc:grpChg>
        <pc:picChg chg="add mod">
          <ac:chgData name="Álvaro Manuel Aparicio Morales" userId="97769703-a168-48fa-ab34-24c2a8acbe90" providerId="ADAL" clId="{C50993DF-B825-42DD-BFB8-D5D6812034AA}" dt="2024-06-17T14:21:29.507" v="4246"/>
          <ac:picMkLst>
            <pc:docMk/>
            <pc:sldMk cId="3889032157" sldId="292"/>
            <ac:picMk id="8" creationId="{1995EDF6-AC2F-B35E-82D0-D0E3D2430D6E}"/>
          </ac:picMkLst>
        </pc:picChg>
        <pc:picChg chg="del">
          <ac:chgData name="Álvaro Manuel Aparicio Morales" userId="97769703-a168-48fa-ab34-24c2a8acbe90" providerId="ADAL" clId="{C50993DF-B825-42DD-BFB8-D5D6812034AA}" dt="2024-06-17T14:21:11.380" v="4242" actId="478"/>
          <ac:picMkLst>
            <pc:docMk/>
            <pc:sldMk cId="3889032157" sldId="292"/>
            <ac:picMk id="9" creationId="{584DE98C-CED0-EACE-684E-27A0C6C271D3}"/>
          </ac:picMkLst>
        </pc:picChg>
        <pc:picChg chg="del">
          <ac:chgData name="Álvaro Manuel Aparicio Morales" userId="97769703-a168-48fa-ab34-24c2a8acbe90" providerId="ADAL" clId="{C50993DF-B825-42DD-BFB8-D5D6812034AA}" dt="2024-06-17T14:21:13.274" v="4243" actId="478"/>
          <ac:picMkLst>
            <pc:docMk/>
            <pc:sldMk cId="3889032157" sldId="292"/>
            <ac:picMk id="10" creationId="{5DA696D0-EEED-0657-B1C5-B26E21E5F9F5}"/>
          </ac:picMkLst>
        </pc:picChg>
        <pc:picChg chg="add mod">
          <ac:chgData name="Álvaro Manuel Aparicio Morales" userId="97769703-a168-48fa-ab34-24c2a8acbe90" providerId="ADAL" clId="{C50993DF-B825-42DD-BFB8-D5D6812034AA}" dt="2024-06-17T14:46:57.893" v="4455" actId="164"/>
          <ac:picMkLst>
            <pc:docMk/>
            <pc:sldMk cId="3889032157" sldId="292"/>
            <ac:picMk id="15" creationId="{D9189ABF-CA90-26B7-AD31-DBC761D22B66}"/>
          </ac:picMkLst>
        </pc:picChg>
        <pc:picChg chg="add mod">
          <ac:chgData name="Álvaro Manuel Aparicio Morales" userId="97769703-a168-48fa-ab34-24c2a8acbe90" providerId="ADAL" clId="{C50993DF-B825-42DD-BFB8-D5D6812034AA}" dt="2024-06-17T14:46:57.893" v="4455" actId="164"/>
          <ac:picMkLst>
            <pc:docMk/>
            <pc:sldMk cId="3889032157" sldId="292"/>
            <ac:picMk id="17" creationId="{5E82EA1D-544F-BA75-5A34-8D85A78F963A}"/>
          </ac:picMkLst>
        </pc:picChg>
        <pc:picChg chg="add mod">
          <ac:chgData name="Álvaro Manuel Aparicio Morales" userId="97769703-a168-48fa-ab34-24c2a8acbe90" providerId="ADAL" clId="{C50993DF-B825-42DD-BFB8-D5D6812034AA}" dt="2024-06-17T14:46:57.893" v="4455" actId="164"/>
          <ac:picMkLst>
            <pc:docMk/>
            <pc:sldMk cId="3889032157" sldId="292"/>
            <ac:picMk id="19" creationId="{5AE5022D-BB23-C191-6E0D-ED99B15D7A9A}"/>
          </ac:picMkLst>
        </pc:picChg>
        <pc:picChg chg="add del mod ord">
          <ac:chgData name="Álvaro Manuel Aparicio Morales" userId="97769703-a168-48fa-ab34-24c2a8acbe90" providerId="ADAL" clId="{C50993DF-B825-42DD-BFB8-D5D6812034AA}" dt="2024-06-17T15:22:51.631" v="7217" actId="478"/>
          <ac:picMkLst>
            <pc:docMk/>
            <pc:sldMk cId="3889032157" sldId="292"/>
            <ac:picMk id="23" creationId="{D2ACC738-9F4C-11D7-D5D9-CBB23DE78334}"/>
          </ac:picMkLst>
        </pc:picChg>
        <pc:picChg chg="add del mod ord">
          <ac:chgData name="Álvaro Manuel Aparicio Morales" userId="97769703-a168-48fa-ab34-24c2a8acbe90" providerId="ADAL" clId="{C50993DF-B825-42DD-BFB8-D5D6812034AA}" dt="2024-06-17T15:22:47.402" v="7215" actId="478"/>
          <ac:picMkLst>
            <pc:docMk/>
            <pc:sldMk cId="3889032157" sldId="292"/>
            <ac:picMk id="26" creationId="{F4846B86-0705-3BF9-B45E-B433ACCC2BF0}"/>
          </ac:picMkLst>
        </pc:picChg>
        <pc:picChg chg="add del mod ord">
          <ac:chgData name="Álvaro Manuel Aparicio Morales" userId="97769703-a168-48fa-ab34-24c2a8acbe90" providerId="ADAL" clId="{C50993DF-B825-42DD-BFB8-D5D6812034AA}" dt="2024-06-17T15:22:45.454" v="7214" actId="478"/>
          <ac:picMkLst>
            <pc:docMk/>
            <pc:sldMk cId="3889032157" sldId="292"/>
            <ac:picMk id="29" creationId="{2CF62274-959B-6047-E3EE-27FB283004E8}"/>
          </ac:picMkLst>
        </pc:picChg>
        <pc:cxnChg chg="add">
          <ac:chgData name="Álvaro Manuel Aparicio Morales" userId="97769703-a168-48fa-ab34-24c2a8acbe90" providerId="ADAL" clId="{C50993DF-B825-42DD-BFB8-D5D6812034AA}" dt="2024-06-17T15:03:15.005" v="6121" actId="26606"/>
          <ac:cxnSpMkLst>
            <pc:docMk/>
            <pc:sldMk cId="3889032157" sldId="292"/>
            <ac:cxnSpMk id="43" creationId="{91B6081D-D3E8-4209-B85B-EB1C655A6272}"/>
          </ac:cxnSpMkLst>
        </pc:cxnChg>
        <pc:cxnChg chg="add">
          <ac:chgData name="Álvaro Manuel Aparicio Morales" userId="97769703-a168-48fa-ab34-24c2a8acbe90" providerId="ADAL" clId="{C50993DF-B825-42DD-BFB8-D5D6812034AA}" dt="2024-06-17T15:03:15.005" v="6121" actId="26606"/>
          <ac:cxnSpMkLst>
            <pc:docMk/>
            <pc:sldMk cId="3889032157" sldId="292"/>
            <ac:cxnSpMk id="45" creationId="{28CA55E4-1295-45C8-BA05-5A9E705B749A}"/>
          </ac:cxnSpMkLst>
        </pc:cxnChg>
        <pc:cxnChg chg="add">
          <ac:chgData name="Álvaro Manuel Aparicio Morales" userId="97769703-a168-48fa-ab34-24c2a8acbe90" providerId="ADAL" clId="{C50993DF-B825-42DD-BFB8-D5D6812034AA}" dt="2024-06-17T15:03:15.005" v="6121" actId="26606"/>
          <ac:cxnSpMkLst>
            <pc:docMk/>
            <pc:sldMk cId="3889032157" sldId="292"/>
            <ac:cxnSpMk id="47" creationId="{08C5794E-A9A1-4A23-AF68-C79A7822334C}"/>
          </ac:cxnSpMkLst>
        </pc:cxnChg>
      </pc:sldChg>
      <pc:sldChg chg="addSp delSp modSp new mod setBg modNotesTx">
        <pc:chgData name="Álvaro Manuel Aparicio Morales" userId="97769703-a168-48fa-ab34-24c2a8acbe90" providerId="ADAL" clId="{C50993DF-B825-42DD-BFB8-D5D6812034AA}" dt="2024-06-17T23:41:54.167" v="8110" actId="20577"/>
        <pc:sldMkLst>
          <pc:docMk/>
          <pc:sldMk cId="2410045328" sldId="293"/>
        </pc:sldMkLst>
        <pc:spChg chg="mod">
          <ac:chgData name="Álvaro Manuel Aparicio Morales" userId="97769703-a168-48fa-ab34-24c2a8acbe90" providerId="ADAL" clId="{C50993DF-B825-42DD-BFB8-D5D6812034AA}" dt="2024-06-17T16:34:42.109" v="7612" actId="2711"/>
          <ac:spMkLst>
            <pc:docMk/>
            <pc:sldMk cId="2410045328" sldId="293"/>
            <ac:spMk id="2" creationId="{2C58EDFE-8D10-516B-0420-12113ACEFE0E}"/>
          </ac:spMkLst>
        </pc:spChg>
        <pc:spChg chg="add del mod">
          <ac:chgData name="Álvaro Manuel Aparicio Morales" userId="97769703-a168-48fa-ab34-24c2a8acbe90" providerId="ADAL" clId="{C50993DF-B825-42DD-BFB8-D5D6812034AA}" dt="2024-06-17T14:23:46.386" v="4376" actId="26606"/>
          <ac:spMkLst>
            <pc:docMk/>
            <pc:sldMk cId="2410045328" sldId="293"/>
            <ac:spMk id="3" creationId="{36ED969E-B1D6-E6AD-F7D2-8B67060FB992}"/>
          </ac:spMkLst>
        </pc:spChg>
        <pc:spChg chg="mod">
          <ac:chgData name="Álvaro Manuel Aparicio Morales" userId="97769703-a168-48fa-ab34-24c2a8acbe90" providerId="ADAL" clId="{C50993DF-B825-42DD-BFB8-D5D6812034AA}" dt="2024-06-17T14:23:46.379" v="4375" actId="26606"/>
          <ac:spMkLst>
            <pc:docMk/>
            <pc:sldMk cId="2410045328" sldId="293"/>
            <ac:spMk id="4" creationId="{1DB9054C-E715-36B4-EF69-7794B93DB1F4}"/>
          </ac:spMkLst>
        </pc:spChg>
        <pc:spChg chg="add mod">
          <ac:chgData name="Álvaro Manuel Aparicio Morales" userId="97769703-a168-48fa-ab34-24c2a8acbe90" providerId="ADAL" clId="{C50993DF-B825-42DD-BFB8-D5D6812034AA}" dt="2024-06-17T14:24:09.936" v="4378"/>
          <ac:spMkLst>
            <pc:docMk/>
            <pc:sldMk cId="2410045328" sldId="293"/>
            <ac:spMk id="5" creationId="{BE34384A-4B60-4C5C-82F7-83BBB84567EB}"/>
          </ac:spMkLst>
        </pc:spChg>
        <pc:spChg chg="add mod">
          <ac:chgData name="Álvaro Manuel Aparicio Morales" userId="97769703-a168-48fa-ab34-24c2a8acbe90" providerId="ADAL" clId="{C50993DF-B825-42DD-BFB8-D5D6812034AA}" dt="2024-06-17T15:10:50.366" v="6296" actId="478"/>
          <ac:spMkLst>
            <pc:docMk/>
            <pc:sldMk cId="2410045328" sldId="293"/>
            <ac:spMk id="9" creationId="{6C07E2FD-EB8A-B3B3-6B38-5F647C6EDCEA}"/>
          </ac:spMkLst>
        </pc:spChg>
        <pc:spChg chg="add del">
          <ac:chgData name="Álvaro Manuel Aparicio Morales" userId="97769703-a168-48fa-ab34-24c2a8acbe90" providerId="ADAL" clId="{C50993DF-B825-42DD-BFB8-D5D6812034AA}" dt="2024-06-17T14:23:46.379" v="4375" actId="26606"/>
          <ac:spMkLst>
            <pc:docMk/>
            <pc:sldMk cId="2410045328" sldId="293"/>
            <ac:spMk id="10" creationId="{2659FDB4-FCBE-4A89-B46D-43D4FA54464D}"/>
          </ac:spMkLst>
        </pc:spChg>
        <pc:graphicFrameChg chg="add del">
          <ac:chgData name="Álvaro Manuel Aparicio Morales" userId="97769703-a168-48fa-ab34-24c2a8acbe90" providerId="ADAL" clId="{C50993DF-B825-42DD-BFB8-D5D6812034AA}" dt="2024-06-17T14:23:46.379" v="4375" actId="26606"/>
          <ac:graphicFrameMkLst>
            <pc:docMk/>
            <pc:sldMk cId="2410045328" sldId="293"/>
            <ac:graphicFrameMk id="6" creationId="{2B81B3B2-39C2-1C2E-26CB-B69FDB86D7C8}"/>
          </ac:graphicFrameMkLst>
        </pc:graphicFrameChg>
        <pc:graphicFrameChg chg="add del">
          <ac:chgData name="Álvaro Manuel Aparicio Morales" userId="97769703-a168-48fa-ab34-24c2a8acbe90" providerId="ADAL" clId="{C50993DF-B825-42DD-BFB8-D5D6812034AA}" dt="2024-06-17T15:10:50.366" v="6296" actId="478"/>
          <ac:graphicFrameMkLst>
            <pc:docMk/>
            <pc:sldMk cId="2410045328" sldId="293"/>
            <ac:graphicFrameMk id="14" creationId="{34434423-7891-F335-D885-94616ACB0277}"/>
          </ac:graphicFrameMkLst>
        </pc:graphicFrameChg>
        <pc:picChg chg="add mod">
          <ac:chgData name="Álvaro Manuel Aparicio Morales" userId="97769703-a168-48fa-ab34-24c2a8acbe90" providerId="ADAL" clId="{C50993DF-B825-42DD-BFB8-D5D6812034AA}" dt="2024-06-17T14:24:09.936" v="4378"/>
          <ac:picMkLst>
            <pc:docMk/>
            <pc:sldMk cId="2410045328" sldId="293"/>
            <ac:picMk id="7" creationId="{DAE1AEBE-AD97-9114-FE56-B3F437F9A2F6}"/>
          </ac:picMkLst>
        </pc:picChg>
        <pc:cxnChg chg="add del">
          <ac:chgData name="Álvaro Manuel Aparicio Morales" userId="97769703-a168-48fa-ab34-24c2a8acbe90" providerId="ADAL" clId="{C50993DF-B825-42DD-BFB8-D5D6812034AA}" dt="2024-06-17T14:23:46.379" v="4375" actId="26606"/>
          <ac:cxnSpMkLst>
            <pc:docMk/>
            <pc:sldMk cId="2410045328" sldId="293"/>
            <ac:cxnSpMk id="12" creationId="{C8F51B3F-8331-4E4A-AE96-D47B1006EEAD}"/>
          </ac:cxnSpMkLst>
        </pc:cxnChg>
      </pc:sldChg>
      <pc:sldChg chg="modSp add modNotesTx">
        <pc:chgData name="Álvaro Manuel Aparicio Morales" userId="97769703-a168-48fa-ab34-24c2a8acbe90" providerId="ADAL" clId="{C50993DF-B825-42DD-BFB8-D5D6812034AA}" dt="2024-06-17T23:42:28.097" v="8228" actId="20577"/>
        <pc:sldMkLst>
          <pc:docMk/>
          <pc:sldMk cId="3869926390" sldId="294"/>
        </pc:sldMkLst>
        <pc:graphicFrameChg chg="mod">
          <ac:chgData name="Álvaro Manuel Aparicio Morales" userId="97769703-a168-48fa-ab34-24c2a8acbe90" providerId="ADAL" clId="{C50993DF-B825-42DD-BFB8-D5D6812034AA}" dt="2024-06-17T16:35:26.004" v="7622" actId="113"/>
          <ac:graphicFrameMkLst>
            <pc:docMk/>
            <pc:sldMk cId="3869926390" sldId="294"/>
            <ac:graphicFrameMk id="14" creationId="{34434423-7891-F335-D885-94616ACB0277}"/>
          </ac:graphicFrameMkLst>
        </pc:graphicFrameChg>
      </pc:sldChg>
      <pc:sldChg chg="modSp add modNotesTx">
        <pc:chgData name="Álvaro Manuel Aparicio Morales" userId="97769703-a168-48fa-ab34-24c2a8acbe90" providerId="ADAL" clId="{C50993DF-B825-42DD-BFB8-D5D6812034AA}" dt="2024-06-17T23:42:37.969" v="8260" actId="20577"/>
        <pc:sldMkLst>
          <pc:docMk/>
          <pc:sldMk cId="2707002354" sldId="295"/>
        </pc:sldMkLst>
        <pc:graphicFrameChg chg="mod">
          <ac:chgData name="Álvaro Manuel Aparicio Morales" userId="97769703-a168-48fa-ab34-24c2a8acbe90" providerId="ADAL" clId="{C50993DF-B825-42DD-BFB8-D5D6812034AA}" dt="2024-06-17T16:35:17.625" v="7621" actId="2711"/>
          <ac:graphicFrameMkLst>
            <pc:docMk/>
            <pc:sldMk cId="2707002354" sldId="295"/>
            <ac:graphicFrameMk id="14" creationId="{34434423-7891-F335-D885-94616ACB0277}"/>
          </ac:graphicFrameMkLst>
        </pc:graphicFrameChg>
      </pc:sldChg>
      <pc:sldChg chg="modSp add modNotesTx">
        <pc:chgData name="Álvaro Manuel Aparicio Morales" userId="97769703-a168-48fa-ab34-24c2a8acbe90" providerId="ADAL" clId="{C50993DF-B825-42DD-BFB8-D5D6812034AA}" dt="2024-06-17T23:42:45.390" v="8286" actId="20577"/>
        <pc:sldMkLst>
          <pc:docMk/>
          <pc:sldMk cId="2333971260" sldId="296"/>
        </pc:sldMkLst>
        <pc:graphicFrameChg chg="mod">
          <ac:chgData name="Álvaro Manuel Aparicio Morales" userId="97769703-a168-48fa-ab34-24c2a8acbe90" providerId="ADAL" clId="{C50993DF-B825-42DD-BFB8-D5D6812034AA}" dt="2024-06-17T16:35:39.859" v="7623" actId="2711"/>
          <ac:graphicFrameMkLst>
            <pc:docMk/>
            <pc:sldMk cId="2333971260" sldId="296"/>
            <ac:graphicFrameMk id="14" creationId="{34434423-7891-F335-D885-94616ACB0277}"/>
          </ac:graphicFrameMkLst>
        </pc:graphicFrameChg>
      </pc:sldChg>
      <pc:sldChg chg="modSp add modNotesTx">
        <pc:chgData name="Álvaro Manuel Aparicio Morales" userId="97769703-a168-48fa-ab34-24c2a8acbe90" providerId="ADAL" clId="{C50993DF-B825-42DD-BFB8-D5D6812034AA}" dt="2024-06-17T23:42:56.967" v="8336" actId="20577"/>
        <pc:sldMkLst>
          <pc:docMk/>
          <pc:sldMk cId="323236063" sldId="297"/>
        </pc:sldMkLst>
        <pc:graphicFrameChg chg="mod">
          <ac:chgData name="Álvaro Manuel Aparicio Morales" userId="97769703-a168-48fa-ab34-24c2a8acbe90" providerId="ADAL" clId="{C50993DF-B825-42DD-BFB8-D5D6812034AA}" dt="2024-06-17T16:35:49.812" v="7624" actId="2711"/>
          <ac:graphicFrameMkLst>
            <pc:docMk/>
            <pc:sldMk cId="323236063" sldId="297"/>
            <ac:graphicFrameMk id="14" creationId="{34434423-7891-F335-D885-94616ACB0277}"/>
          </ac:graphicFrameMkLst>
        </pc:graphicFrameChg>
      </pc:sldChg>
      <pc:sldChg chg="delSp modSp add mod setBg delDesignElem modNotesTx">
        <pc:chgData name="Álvaro Manuel Aparicio Morales" userId="97769703-a168-48fa-ab34-24c2a8acbe90" providerId="ADAL" clId="{C50993DF-B825-42DD-BFB8-D5D6812034AA}" dt="2024-06-17T23:44:19.445" v="8487" actId="20577"/>
        <pc:sldMkLst>
          <pc:docMk/>
          <pc:sldMk cId="3339669154" sldId="298"/>
        </pc:sldMkLst>
        <pc:spChg chg="mod">
          <ac:chgData name="Álvaro Manuel Aparicio Morales" userId="97769703-a168-48fa-ab34-24c2a8acbe90" providerId="ADAL" clId="{C50993DF-B825-42DD-BFB8-D5D6812034AA}" dt="2024-06-17T16:36:17.351" v="7626" actId="2711"/>
          <ac:spMkLst>
            <pc:docMk/>
            <pc:sldMk cId="3339669154" sldId="298"/>
            <ac:spMk id="2" creationId="{69791852-C020-9781-9A4B-42C6D95BD107}"/>
          </ac:spMkLst>
        </pc:spChg>
        <pc:spChg chg="del">
          <ac:chgData name="Álvaro Manuel Aparicio Morales" userId="97769703-a168-48fa-ab34-24c2a8acbe90" providerId="ADAL" clId="{C50993DF-B825-42DD-BFB8-D5D6812034AA}" dt="2024-06-17T15:12:50.411" v="6391"/>
          <ac:spMkLst>
            <pc:docMk/>
            <pc:sldMk cId="3339669154" sldId="298"/>
            <ac:spMk id="85" creationId="{955A2079-FA98-4876-80F0-72364A7D2EA4}"/>
          </ac:spMkLst>
        </pc:spChg>
        <pc:graphicFrameChg chg="mod">
          <ac:chgData name="Álvaro Manuel Aparicio Morales" userId="97769703-a168-48fa-ab34-24c2a8acbe90" providerId="ADAL" clId="{C50993DF-B825-42DD-BFB8-D5D6812034AA}" dt="2024-06-17T15:13:09.599" v="6401" actId="478"/>
          <ac:graphicFrameMkLst>
            <pc:docMk/>
            <pc:sldMk cId="3339669154" sldId="298"/>
            <ac:graphicFrameMk id="70" creationId="{8926D9D7-26AD-A1A5-1DB0-9E035E6EAA4A}"/>
          </ac:graphicFrameMkLst>
        </pc:graphicFrameChg>
      </pc:sldChg>
      <pc:sldChg chg="add del">
        <pc:chgData name="Álvaro Manuel Aparicio Morales" userId="97769703-a168-48fa-ab34-24c2a8acbe90" providerId="ADAL" clId="{C50993DF-B825-42DD-BFB8-D5D6812034AA}" dt="2024-06-17T15:12:47.405" v="6389"/>
        <pc:sldMkLst>
          <pc:docMk/>
          <pc:sldMk cId="4179457773" sldId="298"/>
        </pc:sldMkLst>
      </pc:sldChg>
      <pc:sldChg chg="add del">
        <pc:chgData name="Álvaro Manuel Aparicio Morales" userId="97769703-a168-48fa-ab34-24c2a8acbe90" providerId="ADAL" clId="{C50993DF-B825-42DD-BFB8-D5D6812034AA}" dt="2024-06-17T15:12:47.184" v="6388"/>
        <pc:sldMkLst>
          <pc:docMk/>
          <pc:sldMk cId="1474557206" sldId="299"/>
        </pc:sldMkLst>
      </pc:sldChg>
      <pc:sldChg chg="delSp modSp add mod setBg delDesignElem modNotesTx">
        <pc:chgData name="Álvaro Manuel Aparicio Morales" userId="97769703-a168-48fa-ab34-24c2a8acbe90" providerId="ADAL" clId="{C50993DF-B825-42DD-BFB8-D5D6812034AA}" dt="2024-06-17T23:46:08.458" v="8909" actId="20577"/>
        <pc:sldMkLst>
          <pc:docMk/>
          <pc:sldMk cId="2901004924" sldId="299"/>
        </pc:sldMkLst>
        <pc:spChg chg="mod">
          <ac:chgData name="Álvaro Manuel Aparicio Morales" userId="97769703-a168-48fa-ab34-24c2a8acbe90" providerId="ADAL" clId="{C50993DF-B825-42DD-BFB8-D5D6812034AA}" dt="2024-06-17T16:36:28.407" v="7627" actId="2711"/>
          <ac:spMkLst>
            <pc:docMk/>
            <pc:sldMk cId="2901004924" sldId="299"/>
            <ac:spMk id="2" creationId="{69791852-C020-9781-9A4B-42C6D95BD107}"/>
          </ac:spMkLst>
        </pc:spChg>
        <pc:spChg chg="del">
          <ac:chgData name="Álvaro Manuel Aparicio Morales" userId="97769703-a168-48fa-ab34-24c2a8acbe90" providerId="ADAL" clId="{C50993DF-B825-42DD-BFB8-D5D6812034AA}" dt="2024-06-17T15:12:50.884" v="6393"/>
          <ac:spMkLst>
            <pc:docMk/>
            <pc:sldMk cId="2901004924" sldId="299"/>
            <ac:spMk id="85" creationId="{955A2079-FA98-4876-80F0-72364A7D2EA4}"/>
          </ac:spMkLst>
        </pc:spChg>
        <pc:graphicFrameChg chg="mod">
          <ac:chgData name="Álvaro Manuel Aparicio Morales" userId="97769703-a168-48fa-ab34-24c2a8acbe90" providerId="ADAL" clId="{C50993DF-B825-42DD-BFB8-D5D6812034AA}" dt="2024-06-17T15:14:15.477" v="6572" actId="478"/>
          <ac:graphicFrameMkLst>
            <pc:docMk/>
            <pc:sldMk cId="2901004924" sldId="299"/>
            <ac:graphicFrameMk id="70" creationId="{8926D9D7-26AD-A1A5-1DB0-9E035E6EAA4A}"/>
          </ac:graphicFrameMkLst>
        </pc:graphicFrameChg>
      </pc:sldChg>
      <pc:sldChg chg="delSp modSp add mod setBg delDesignElem modNotesTx">
        <pc:chgData name="Álvaro Manuel Aparicio Morales" userId="97769703-a168-48fa-ab34-24c2a8acbe90" providerId="ADAL" clId="{C50993DF-B825-42DD-BFB8-D5D6812034AA}" dt="2024-06-17T23:46:52.317" v="9064" actId="20577"/>
        <pc:sldMkLst>
          <pc:docMk/>
          <pc:sldMk cId="1108824579" sldId="300"/>
        </pc:sldMkLst>
        <pc:spChg chg="mod">
          <ac:chgData name="Álvaro Manuel Aparicio Morales" userId="97769703-a168-48fa-ab34-24c2a8acbe90" providerId="ADAL" clId="{C50993DF-B825-42DD-BFB8-D5D6812034AA}" dt="2024-06-17T16:36:36.456" v="7628" actId="2711"/>
          <ac:spMkLst>
            <pc:docMk/>
            <pc:sldMk cId="1108824579" sldId="300"/>
            <ac:spMk id="2" creationId="{69791852-C020-9781-9A4B-42C6D95BD107}"/>
          </ac:spMkLst>
        </pc:spChg>
        <pc:spChg chg="del">
          <ac:chgData name="Álvaro Manuel Aparicio Morales" userId="97769703-a168-48fa-ab34-24c2a8acbe90" providerId="ADAL" clId="{C50993DF-B825-42DD-BFB8-D5D6812034AA}" dt="2024-06-17T15:12:52.048" v="6395"/>
          <ac:spMkLst>
            <pc:docMk/>
            <pc:sldMk cId="1108824579" sldId="300"/>
            <ac:spMk id="85" creationId="{955A2079-FA98-4876-80F0-72364A7D2EA4}"/>
          </ac:spMkLst>
        </pc:spChg>
        <pc:graphicFrameChg chg="mod">
          <ac:chgData name="Álvaro Manuel Aparicio Morales" userId="97769703-a168-48fa-ab34-24c2a8acbe90" providerId="ADAL" clId="{C50993DF-B825-42DD-BFB8-D5D6812034AA}" dt="2024-06-17T15:15:34.693" v="6634" actId="478"/>
          <ac:graphicFrameMkLst>
            <pc:docMk/>
            <pc:sldMk cId="1108824579" sldId="300"/>
            <ac:graphicFrameMk id="70" creationId="{8926D9D7-26AD-A1A5-1DB0-9E035E6EAA4A}"/>
          </ac:graphicFrameMkLst>
        </pc:graphicFrameChg>
      </pc:sldChg>
      <pc:sldChg chg="delSp modSp add mod setBg delDesignElem modNotesTx">
        <pc:chgData name="Álvaro Manuel Aparicio Morales" userId="97769703-a168-48fa-ab34-24c2a8acbe90" providerId="ADAL" clId="{C50993DF-B825-42DD-BFB8-D5D6812034AA}" dt="2024-06-17T23:47:30.469" v="9239" actId="20577"/>
        <pc:sldMkLst>
          <pc:docMk/>
          <pc:sldMk cId="3744921049" sldId="301"/>
        </pc:sldMkLst>
        <pc:spChg chg="mod">
          <ac:chgData name="Álvaro Manuel Aparicio Morales" userId="97769703-a168-48fa-ab34-24c2a8acbe90" providerId="ADAL" clId="{C50993DF-B825-42DD-BFB8-D5D6812034AA}" dt="2024-06-17T16:36:49.609" v="7637" actId="2711"/>
          <ac:spMkLst>
            <pc:docMk/>
            <pc:sldMk cId="3744921049" sldId="301"/>
            <ac:spMk id="2" creationId="{69791852-C020-9781-9A4B-42C6D95BD107}"/>
          </ac:spMkLst>
        </pc:spChg>
        <pc:spChg chg="del">
          <ac:chgData name="Álvaro Manuel Aparicio Morales" userId="97769703-a168-48fa-ab34-24c2a8acbe90" providerId="ADAL" clId="{C50993DF-B825-42DD-BFB8-D5D6812034AA}" dt="2024-06-17T15:12:53.125" v="6397"/>
          <ac:spMkLst>
            <pc:docMk/>
            <pc:sldMk cId="3744921049" sldId="301"/>
            <ac:spMk id="85" creationId="{955A2079-FA98-4876-80F0-72364A7D2EA4}"/>
          </ac:spMkLst>
        </pc:spChg>
      </pc:sldChg>
      <pc:sldChg chg="delSp add mod modNotesTx">
        <pc:chgData name="Álvaro Manuel Aparicio Morales" userId="97769703-a168-48fa-ab34-24c2a8acbe90" providerId="ADAL" clId="{C50993DF-B825-42DD-BFB8-D5D6812034AA}" dt="2024-06-17T23:50:43.308" v="9811"/>
        <pc:sldMkLst>
          <pc:docMk/>
          <pc:sldMk cId="1558091879" sldId="302"/>
        </pc:sldMkLst>
        <pc:spChg chg="del">
          <ac:chgData name="Álvaro Manuel Aparicio Morales" userId="97769703-a168-48fa-ab34-24c2a8acbe90" providerId="ADAL" clId="{C50993DF-B825-42DD-BFB8-D5D6812034AA}" dt="2024-06-17T15:20:50.553" v="7198" actId="478"/>
          <ac:spMkLst>
            <pc:docMk/>
            <pc:sldMk cId="1558091879" sldId="302"/>
            <ac:spMk id="8" creationId="{82D36A69-ECBD-1423-04CC-44919BA56F21}"/>
          </ac:spMkLst>
        </pc:spChg>
      </pc:sldChg>
      <pc:sldChg chg="add modNotesTx">
        <pc:chgData name="Álvaro Manuel Aparicio Morales" userId="97769703-a168-48fa-ab34-24c2a8acbe90" providerId="ADAL" clId="{C50993DF-B825-42DD-BFB8-D5D6812034AA}" dt="2024-06-17T23:51:48.016" v="9996" actId="20577"/>
        <pc:sldMkLst>
          <pc:docMk/>
          <pc:sldMk cId="818891293" sldId="303"/>
        </pc:sldMkLst>
      </pc:sldChg>
      <pc:sldChg chg="addSp delSp add del setBg delDesignElem">
        <pc:chgData name="Álvaro Manuel Aparicio Morales" userId="97769703-a168-48fa-ab34-24c2a8acbe90" providerId="ADAL" clId="{C50993DF-B825-42DD-BFB8-D5D6812034AA}" dt="2024-06-17T15:22:24.630" v="7209"/>
        <pc:sldMkLst>
          <pc:docMk/>
          <pc:sldMk cId="491834506" sldId="304"/>
        </pc:sldMkLst>
        <pc:cxnChg chg="add del">
          <ac:chgData name="Álvaro Manuel Aparicio Morales" userId="97769703-a168-48fa-ab34-24c2a8acbe90" providerId="ADAL" clId="{C50993DF-B825-42DD-BFB8-D5D6812034AA}" dt="2024-06-17T15:22:24.630" v="7209"/>
          <ac:cxnSpMkLst>
            <pc:docMk/>
            <pc:sldMk cId="491834506" sldId="304"/>
            <ac:cxnSpMk id="43" creationId="{91B6081D-D3E8-4209-B85B-EB1C655A6272}"/>
          </ac:cxnSpMkLst>
        </pc:cxnChg>
        <pc:cxnChg chg="add del">
          <ac:chgData name="Álvaro Manuel Aparicio Morales" userId="97769703-a168-48fa-ab34-24c2a8acbe90" providerId="ADAL" clId="{C50993DF-B825-42DD-BFB8-D5D6812034AA}" dt="2024-06-17T15:22:24.630" v="7209"/>
          <ac:cxnSpMkLst>
            <pc:docMk/>
            <pc:sldMk cId="491834506" sldId="304"/>
            <ac:cxnSpMk id="45" creationId="{28CA55E4-1295-45C8-BA05-5A9E705B749A}"/>
          </ac:cxnSpMkLst>
        </pc:cxnChg>
        <pc:cxnChg chg="add del">
          <ac:chgData name="Álvaro Manuel Aparicio Morales" userId="97769703-a168-48fa-ab34-24c2a8acbe90" providerId="ADAL" clId="{C50993DF-B825-42DD-BFB8-D5D6812034AA}" dt="2024-06-17T15:22:24.630" v="7209"/>
          <ac:cxnSpMkLst>
            <pc:docMk/>
            <pc:sldMk cId="491834506" sldId="304"/>
            <ac:cxnSpMk id="47" creationId="{08C5794E-A9A1-4A23-AF68-C79A7822334C}"/>
          </ac:cxnSpMkLst>
        </pc:cxnChg>
      </pc:sldChg>
      <pc:sldChg chg="delSp add mod modNotesTx">
        <pc:chgData name="Álvaro Manuel Aparicio Morales" userId="97769703-a168-48fa-ab34-24c2a8acbe90" providerId="ADAL" clId="{C50993DF-B825-42DD-BFB8-D5D6812034AA}" dt="2024-06-17T15:23:34.052" v="7240" actId="20577"/>
        <pc:sldMkLst>
          <pc:docMk/>
          <pc:sldMk cId="1866135095" sldId="304"/>
        </pc:sldMkLst>
        <pc:grpChg chg="del">
          <ac:chgData name="Álvaro Manuel Aparicio Morales" userId="97769703-a168-48fa-ab34-24c2a8acbe90" providerId="ADAL" clId="{C50993DF-B825-42DD-BFB8-D5D6812034AA}" dt="2024-06-17T15:22:59.103" v="7219" actId="478"/>
          <ac:grpSpMkLst>
            <pc:docMk/>
            <pc:sldMk cId="1866135095" sldId="304"/>
            <ac:grpSpMk id="27" creationId="{9C4F1FB9-C947-245F-932B-991DF4B7D68E}"/>
          </ac:grpSpMkLst>
        </pc:grpChg>
        <pc:picChg chg="del">
          <ac:chgData name="Álvaro Manuel Aparicio Morales" userId="97769703-a168-48fa-ab34-24c2a8acbe90" providerId="ADAL" clId="{C50993DF-B825-42DD-BFB8-D5D6812034AA}" dt="2024-06-17T15:23:00.662" v="7220" actId="478"/>
          <ac:picMkLst>
            <pc:docMk/>
            <pc:sldMk cId="1866135095" sldId="304"/>
            <ac:picMk id="23" creationId="{D2ACC738-9F4C-11D7-D5D9-CBB23DE78334}"/>
          </ac:picMkLst>
        </pc:picChg>
        <pc:picChg chg="del">
          <ac:chgData name="Álvaro Manuel Aparicio Morales" userId="97769703-a168-48fa-ab34-24c2a8acbe90" providerId="ADAL" clId="{C50993DF-B825-42DD-BFB8-D5D6812034AA}" dt="2024-06-17T15:22:57.325" v="7218" actId="478"/>
          <ac:picMkLst>
            <pc:docMk/>
            <pc:sldMk cId="1866135095" sldId="304"/>
            <ac:picMk id="26" creationId="{F4846B86-0705-3BF9-B45E-B433ACCC2BF0}"/>
          </ac:picMkLst>
        </pc:picChg>
      </pc:sldChg>
      <pc:sldChg chg="delSp add del mod">
        <pc:chgData name="Álvaro Manuel Aparicio Morales" userId="97769703-a168-48fa-ab34-24c2a8acbe90" providerId="ADAL" clId="{C50993DF-B825-42DD-BFB8-D5D6812034AA}" dt="2024-06-17T23:52:25.932" v="10003" actId="47"/>
        <pc:sldMkLst>
          <pc:docMk/>
          <pc:sldMk cId="634541482" sldId="305"/>
        </pc:sldMkLst>
        <pc:grpChg chg="del">
          <ac:chgData name="Álvaro Manuel Aparicio Morales" userId="97769703-a168-48fa-ab34-24c2a8acbe90" providerId="ADAL" clId="{C50993DF-B825-42DD-BFB8-D5D6812034AA}" dt="2024-06-17T15:23:42.907" v="7242" actId="478"/>
          <ac:grpSpMkLst>
            <pc:docMk/>
            <pc:sldMk cId="634541482" sldId="305"/>
            <ac:grpSpMk id="27" creationId="{9C4F1FB9-C947-245F-932B-991DF4B7D68E}"/>
          </ac:grpSpMkLst>
        </pc:grpChg>
        <pc:picChg chg="del">
          <ac:chgData name="Álvaro Manuel Aparicio Morales" userId="97769703-a168-48fa-ab34-24c2a8acbe90" providerId="ADAL" clId="{C50993DF-B825-42DD-BFB8-D5D6812034AA}" dt="2024-06-17T15:23:41.028" v="7241" actId="478"/>
          <ac:picMkLst>
            <pc:docMk/>
            <pc:sldMk cId="634541482" sldId="305"/>
            <ac:picMk id="23" creationId="{D2ACC738-9F4C-11D7-D5D9-CBB23DE78334}"/>
          </ac:picMkLst>
        </pc:picChg>
      </pc:sldChg>
      <pc:sldChg chg="addSp delSp add del setBg delDesignElem">
        <pc:chgData name="Álvaro Manuel Aparicio Morales" userId="97769703-a168-48fa-ab34-24c2a8acbe90" providerId="ADAL" clId="{C50993DF-B825-42DD-BFB8-D5D6812034AA}" dt="2024-06-17T15:22:21.497" v="7208"/>
        <pc:sldMkLst>
          <pc:docMk/>
          <pc:sldMk cId="2544411263" sldId="305"/>
        </pc:sldMkLst>
        <pc:cxnChg chg="add del">
          <ac:chgData name="Álvaro Manuel Aparicio Morales" userId="97769703-a168-48fa-ab34-24c2a8acbe90" providerId="ADAL" clId="{C50993DF-B825-42DD-BFB8-D5D6812034AA}" dt="2024-06-17T15:22:21.497" v="7208"/>
          <ac:cxnSpMkLst>
            <pc:docMk/>
            <pc:sldMk cId="2544411263" sldId="305"/>
            <ac:cxnSpMk id="43" creationId="{91B6081D-D3E8-4209-B85B-EB1C655A6272}"/>
          </ac:cxnSpMkLst>
        </pc:cxnChg>
        <pc:cxnChg chg="add del">
          <ac:chgData name="Álvaro Manuel Aparicio Morales" userId="97769703-a168-48fa-ab34-24c2a8acbe90" providerId="ADAL" clId="{C50993DF-B825-42DD-BFB8-D5D6812034AA}" dt="2024-06-17T15:22:21.497" v="7208"/>
          <ac:cxnSpMkLst>
            <pc:docMk/>
            <pc:sldMk cId="2544411263" sldId="305"/>
            <ac:cxnSpMk id="45" creationId="{28CA55E4-1295-45C8-BA05-5A9E705B749A}"/>
          </ac:cxnSpMkLst>
        </pc:cxnChg>
        <pc:cxnChg chg="add del">
          <ac:chgData name="Álvaro Manuel Aparicio Morales" userId="97769703-a168-48fa-ab34-24c2a8acbe90" providerId="ADAL" clId="{C50993DF-B825-42DD-BFB8-D5D6812034AA}" dt="2024-06-17T15:22:21.497" v="7208"/>
          <ac:cxnSpMkLst>
            <pc:docMk/>
            <pc:sldMk cId="2544411263" sldId="305"/>
            <ac:cxnSpMk id="47" creationId="{08C5794E-A9A1-4A23-AF68-C79A7822334C}"/>
          </ac:cxnSpMkLst>
        </pc:cxnChg>
      </pc:sldChg>
      <pc:sldChg chg="delSp add mod ord">
        <pc:chgData name="Álvaro Manuel Aparicio Morales" userId="97769703-a168-48fa-ab34-24c2a8acbe90" providerId="ADAL" clId="{C50993DF-B825-42DD-BFB8-D5D6812034AA}" dt="2024-06-17T23:52:33.789" v="10004" actId="478"/>
        <pc:sldMkLst>
          <pc:docMk/>
          <pc:sldMk cId="377032636" sldId="306"/>
        </pc:sldMkLst>
        <pc:grpChg chg="del">
          <ac:chgData name="Álvaro Manuel Aparicio Morales" userId="97769703-a168-48fa-ab34-24c2a8acbe90" providerId="ADAL" clId="{C50993DF-B825-42DD-BFB8-D5D6812034AA}" dt="2024-06-17T15:23:46.851" v="7243" actId="478"/>
          <ac:grpSpMkLst>
            <pc:docMk/>
            <pc:sldMk cId="377032636" sldId="306"/>
            <ac:grpSpMk id="27" creationId="{9C4F1FB9-C947-245F-932B-991DF4B7D68E}"/>
          </ac:grpSpMkLst>
        </pc:grpChg>
        <pc:picChg chg="del">
          <ac:chgData name="Álvaro Manuel Aparicio Morales" userId="97769703-a168-48fa-ab34-24c2a8acbe90" providerId="ADAL" clId="{C50993DF-B825-42DD-BFB8-D5D6812034AA}" dt="2024-06-17T23:52:33.789" v="10004" actId="478"/>
          <ac:picMkLst>
            <pc:docMk/>
            <pc:sldMk cId="377032636" sldId="306"/>
            <ac:picMk id="26" creationId="{F4846B86-0705-3BF9-B45E-B433ACCC2BF0}"/>
          </ac:picMkLst>
        </pc:picChg>
      </pc:sldChg>
      <pc:sldChg chg="addSp delSp add del setBg delDesignElem">
        <pc:chgData name="Álvaro Manuel Aparicio Morales" userId="97769703-a168-48fa-ab34-24c2a8acbe90" providerId="ADAL" clId="{C50993DF-B825-42DD-BFB8-D5D6812034AA}" dt="2024-06-17T15:22:21.094" v="7207"/>
        <pc:sldMkLst>
          <pc:docMk/>
          <pc:sldMk cId="2251941740" sldId="306"/>
        </pc:sldMkLst>
        <pc:cxnChg chg="add del">
          <ac:chgData name="Álvaro Manuel Aparicio Morales" userId="97769703-a168-48fa-ab34-24c2a8acbe90" providerId="ADAL" clId="{C50993DF-B825-42DD-BFB8-D5D6812034AA}" dt="2024-06-17T15:22:21.094" v="7207"/>
          <ac:cxnSpMkLst>
            <pc:docMk/>
            <pc:sldMk cId="2251941740" sldId="306"/>
            <ac:cxnSpMk id="43" creationId="{91B6081D-D3E8-4209-B85B-EB1C655A6272}"/>
          </ac:cxnSpMkLst>
        </pc:cxnChg>
        <pc:cxnChg chg="add del">
          <ac:chgData name="Álvaro Manuel Aparicio Morales" userId="97769703-a168-48fa-ab34-24c2a8acbe90" providerId="ADAL" clId="{C50993DF-B825-42DD-BFB8-D5D6812034AA}" dt="2024-06-17T15:22:21.094" v="7207"/>
          <ac:cxnSpMkLst>
            <pc:docMk/>
            <pc:sldMk cId="2251941740" sldId="306"/>
            <ac:cxnSpMk id="45" creationId="{28CA55E4-1295-45C8-BA05-5A9E705B749A}"/>
          </ac:cxnSpMkLst>
        </pc:cxnChg>
        <pc:cxnChg chg="add del">
          <ac:chgData name="Álvaro Manuel Aparicio Morales" userId="97769703-a168-48fa-ab34-24c2a8acbe90" providerId="ADAL" clId="{C50993DF-B825-42DD-BFB8-D5D6812034AA}" dt="2024-06-17T15:22:21.094" v="7207"/>
          <ac:cxnSpMkLst>
            <pc:docMk/>
            <pc:sldMk cId="2251941740" sldId="306"/>
            <ac:cxnSpMk id="47" creationId="{08C5794E-A9A1-4A23-AF68-C79A7822334C}"/>
          </ac:cxnSpMkLst>
        </pc:cxnChg>
      </pc:sldChg>
      <pc:sldChg chg="add del">
        <pc:chgData name="Álvaro Manuel Aparicio Morales" userId="97769703-a168-48fa-ab34-24c2a8acbe90" providerId="ADAL" clId="{C50993DF-B825-42DD-BFB8-D5D6812034AA}" dt="2024-06-17T15:22:20.709" v="7206" actId="2890"/>
        <pc:sldMkLst>
          <pc:docMk/>
          <pc:sldMk cId="1298391980" sldId="307"/>
        </pc:sldMkLst>
      </pc:sldChg>
      <pc:sldChg chg="add">
        <pc:chgData name="Álvaro Manuel Aparicio Morales" userId="97769703-a168-48fa-ab34-24c2a8acbe90" providerId="ADAL" clId="{C50993DF-B825-42DD-BFB8-D5D6812034AA}" dt="2024-06-17T15:22:38.706" v="7213" actId="2890"/>
        <pc:sldMkLst>
          <pc:docMk/>
          <pc:sldMk cId="3385621784" sldId="307"/>
        </pc:sldMkLst>
      </pc:sldChg>
      <pc:sldChg chg="addSp delSp modSp add mod">
        <pc:chgData name="Álvaro Manuel Aparicio Morales" userId="97769703-a168-48fa-ab34-24c2a8acbe90" providerId="ADAL" clId="{C50993DF-B825-42DD-BFB8-D5D6812034AA}" dt="2024-06-17T16:47:33.625" v="7833" actId="1076"/>
        <pc:sldMkLst>
          <pc:docMk/>
          <pc:sldMk cId="1009155070" sldId="308"/>
        </pc:sldMkLst>
        <pc:spChg chg="del">
          <ac:chgData name="Álvaro Manuel Aparicio Morales" userId="97769703-a168-48fa-ab34-24c2a8acbe90" providerId="ADAL" clId="{C50993DF-B825-42DD-BFB8-D5D6812034AA}" dt="2024-06-17T16:47:21.420" v="7830" actId="478"/>
          <ac:spMkLst>
            <pc:docMk/>
            <pc:sldMk cId="1009155070" sldId="308"/>
            <ac:spMk id="2" creationId="{FB999E19-16D5-D9A8-8FBE-6DA3C954017A}"/>
          </ac:spMkLst>
        </pc:spChg>
        <pc:spChg chg="add mod">
          <ac:chgData name="Álvaro Manuel Aparicio Morales" userId="97769703-a168-48fa-ab34-24c2a8acbe90" providerId="ADAL" clId="{C50993DF-B825-42DD-BFB8-D5D6812034AA}" dt="2024-06-17T16:47:15.127" v="7829"/>
          <ac:spMkLst>
            <pc:docMk/>
            <pc:sldMk cId="1009155070" sldId="308"/>
            <ac:spMk id="3" creationId="{373A8129-0581-488A-0A55-34FCC24F7A7C}"/>
          </ac:spMkLst>
        </pc:spChg>
        <pc:spChg chg="add del mod">
          <ac:chgData name="Álvaro Manuel Aparicio Morales" userId="97769703-a168-48fa-ab34-24c2a8acbe90" providerId="ADAL" clId="{C50993DF-B825-42DD-BFB8-D5D6812034AA}" dt="2024-06-17T16:47:26.227" v="7832" actId="478"/>
          <ac:spMkLst>
            <pc:docMk/>
            <pc:sldMk cId="1009155070" sldId="308"/>
            <ac:spMk id="5" creationId="{1897A5EF-873C-2688-A411-92AFAF7569BF}"/>
          </ac:spMkLst>
        </pc:spChg>
        <pc:spChg chg="add mod">
          <ac:chgData name="Álvaro Manuel Aparicio Morales" userId="97769703-a168-48fa-ab34-24c2a8acbe90" providerId="ADAL" clId="{C50993DF-B825-42DD-BFB8-D5D6812034AA}" dt="2024-06-17T16:47:33.625" v="7833" actId="1076"/>
          <ac:spMkLst>
            <pc:docMk/>
            <pc:sldMk cId="1009155070" sldId="308"/>
            <ac:spMk id="8" creationId="{397DD4E5-3808-6AF1-C0C6-D1F250FF0F42}"/>
          </ac:spMkLst>
        </pc:spChg>
        <pc:spChg chg="del">
          <ac:chgData name="Álvaro Manuel Aparicio Morales" userId="97769703-a168-48fa-ab34-24c2a8acbe90" providerId="ADAL" clId="{C50993DF-B825-42DD-BFB8-D5D6812034AA}" dt="2024-06-17T15:24:57.322" v="7250" actId="478"/>
          <ac:spMkLst>
            <pc:docMk/>
            <pc:sldMk cId="1009155070" sldId="308"/>
            <ac:spMk id="10" creationId="{EF583AC4-633A-134C-8A34-82476D55C4EE}"/>
          </ac:spMkLst>
        </pc:spChg>
        <pc:spChg chg="del">
          <ac:chgData name="Álvaro Manuel Aparicio Morales" userId="97769703-a168-48fa-ab34-24c2a8acbe90" providerId="ADAL" clId="{C50993DF-B825-42DD-BFB8-D5D6812034AA}" dt="2024-06-17T15:24:57.322" v="7250" actId="478"/>
          <ac:spMkLst>
            <pc:docMk/>
            <pc:sldMk cId="1009155070" sldId="308"/>
            <ac:spMk id="11" creationId="{B3D3FFF1-A005-F706-FFBA-89A5FAFD5175}"/>
          </ac:spMkLst>
        </pc:spChg>
        <pc:spChg chg="del">
          <ac:chgData name="Álvaro Manuel Aparicio Morales" userId="97769703-a168-48fa-ab34-24c2a8acbe90" providerId="ADAL" clId="{C50993DF-B825-42DD-BFB8-D5D6812034AA}" dt="2024-06-17T15:24:57.322" v="7250" actId="478"/>
          <ac:spMkLst>
            <pc:docMk/>
            <pc:sldMk cId="1009155070" sldId="308"/>
            <ac:spMk id="12" creationId="{7EF4433C-7D75-2C1E-AC6C-C81F551805B8}"/>
          </ac:spMkLst>
        </pc:spChg>
        <pc:spChg chg="del">
          <ac:chgData name="Álvaro Manuel Aparicio Morales" userId="97769703-a168-48fa-ab34-24c2a8acbe90" providerId="ADAL" clId="{C50993DF-B825-42DD-BFB8-D5D6812034AA}" dt="2024-06-17T15:24:57.322" v="7250" actId="478"/>
          <ac:spMkLst>
            <pc:docMk/>
            <pc:sldMk cId="1009155070" sldId="308"/>
            <ac:spMk id="14" creationId="{AFAC30AE-C19B-CAD5-5AE6-B2435B7A10AC}"/>
          </ac:spMkLst>
        </pc:spChg>
        <pc:spChg chg="del">
          <ac:chgData name="Álvaro Manuel Aparicio Morales" userId="97769703-a168-48fa-ab34-24c2a8acbe90" providerId="ADAL" clId="{C50993DF-B825-42DD-BFB8-D5D6812034AA}" dt="2024-06-17T15:24:57.322" v="7250" actId="478"/>
          <ac:spMkLst>
            <pc:docMk/>
            <pc:sldMk cId="1009155070" sldId="308"/>
            <ac:spMk id="16" creationId="{757E6822-54A5-6D05-DC16-8A397880FF9E}"/>
          </ac:spMkLst>
        </pc:spChg>
        <pc:spChg chg="del">
          <ac:chgData name="Álvaro Manuel Aparicio Morales" userId="97769703-a168-48fa-ab34-24c2a8acbe90" providerId="ADAL" clId="{C50993DF-B825-42DD-BFB8-D5D6812034AA}" dt="2024-06-17T15:24:57.322" v="7250" actId="478"/>
          <ac:spMkLst>
            <pc:docMk/>
            <pc:sldMk cId="1009155070" sldId="308"/>
            <ac:spMk id="17" creationId="{A29A9A01-1298-A731-E8FC-3DB571E4CB68}"/>
          </ac:spMkLst>
        </pc:spChg>
        <pc:spChg chg="del">
          <ac:chgData name="Álvaro Manuel Aparicio Morales" userId="97769703-a168-48fa-ab34-24c2a8acbe90" providerId="ADAL" clId="{C50993DF-B825-42DD-BFB8-D5D6812034AA}" dt="2024-06-17T15:24:57.322" v="7250" actId="478"/>
          <ac:spMkLst>
            <pc:docMk/>
            <pc:sldMk cId="1009155070" sldId="308"/>
            <ac:spMk id="24" creationId="{11155A60-F307-D823-E59B-8502AF21D8ED}"/>
          </ac:spMkLst>
        </pc:spChg>
        <pc:spChg chg="del">
          <ac:chgData name="Álvaro Manuel Aparicio Morales" userId="97769703-a168-48fa-ab34-24c2a8acbe90" providerId="ADAL" clId="{C50993DF-B825-42DD-BFB8-D5D6812034AA}" dt="2024-06-17T15:24:57.322" v="7250" actId="478"/>
          <ac:spMkLst>
            <pc:docMk/>
            <pc:sldMk cId="1009155070" sldId="308"/>
            <ac:spMk id="25" creationId="{FD17EB16-CBE7-98A5-4A32-1918BF8DED9C}"/>
          </ac:spMkLst>
        </pc:spChg>
        <pc:spChg chg="del">
          <ac:chgData name="Álvaro Manuel Aparicio Morales" userId="97769703-a168-48fa-ab34-24c2a8acbe90" providerId="ADAL" clId="{C50993DF-B825-42DD-BFB8-D5D6812034AA}" dt="2024-06-17T15:24:57.322" v="7250" actId="478"/>
          <ac:spMkLst>
            <pc:docMk/>
            <pc:sldMk cId="1009155070" sldId="308"/>
            <ac:spMk id="26" creationId="{EB6D2F88-3E81-9611-BBE2-41E307619DBF}"/>
          </ac:spMkLst>
        </pc:spChg>
      </pc:sldChg>
      <pc:sldChg chg="addSp delSp modSp add mod">
        <pc:chgData name="Álvaro Manuel Aparicio Morales" userId="97769703-a168-48fa-ab34-24c2a8acbe90" providerId="ADAL" clId="{C50993DF-B825-42DD-BFB8-D5D6812034AA}" dt="2024-06-17T16:47:57.083" v="7838" actId="1076"/>
        <pc:sldMkLst>
          <pc:docMk/>
          <pc:sldMk cId="2483189723" sldId="309"/>
        </pc:sldMkLst>
        <pc:spChg chg="del">
          <ac:chgData name="Álvaro Manuel Aparicio Morales" userId="97769703-a168-48fa-ab34-24c2a8acbe90" providerId="ADAL" clId="{C50993DF-B825-42DD-BFB8-D5D6812034AA}" dt="2024-06-17T16:47:48.149" v="7835" actId="478"/>
          <ac:spMkLst>
            <pc:docMk/>
            <pc:sldMk cId="2483189723" sldId="309"/>
            <ac:spMk id="2" creationId="{FB999E19-16D5-D9A8-8FBE-6DA3C954017A}"/>
          </ac:spMkLst>
        </pc:spChg>
        <pc:spChg chg="add del mod">
          <ac:chgData name="Álvaro Manuel Aparicio Morales" userId="97769703-a168-48fa-ab34-24c2a8acbe90" providerId="ADAL" clId="{C50993DF-B825-42DD-BFB8-D5D6812034AA}" dt="2024-06-17T16:47:50.477" v="7836" actId="478"/>
          <ac:spMkLst>
            <pc:docMk/>
            <pc:sldMk cId="2483189723" sldId="309"/>
            <ac:spMk id="4" creationId="{2FDA5A88-8550-2706-A01E-4FDD52E8E240}"/>
          </ac:spMkLst>
        </pc:spChg>
        <pc:spChg chg="add mod">
          <ac:chgData name="Álvaro Manuel Aparicio Morales" userId="97769703-a168-48fa-ab34-24c2a8acbe90" providerId="ADAL" clId="{C50993DF-B825-42DD-BFB8-D5D6812034AA}" dt="2024-06-17T16:47:57.083" v="7838" actId="1076"/>
          <ac:spMkLst>
            <pc:docMk/>
            <pc:sldMk cId="2483189723" sldId="309"/>
            <ac:spMk id="5" creationId="{E72BD1AF-F218-2870-D0B5-E3AFB6A748A7}"/>
          </ac:spMkLst>
        </pc:spChg>
        <pc:spChg chg="add del">
          <ac:chgData name="Álvaro Manuel Aparicio Morales" userId="97769703-a168-48fa-ab34-24c2a8acbe90" providerId="ADAL" clId="{C50993DF-B825-42DD-BFB8-D5D6812034AA}" dt="2024-06-17T15:25:05.607" v="7252" actId="478"/>
          <ac:spMkLst>
            <pc:docMk/>
            <pc:sldMk cId="2483189723" sldId="309"/>
            <ac:spMk id="10" creationId="{EF583AC4-633A-134C-8A34-82476D55C4EE}"/>
          </ac:spMkLst>
        </pc:spChg>
        <pc:spChg chg="add del">
          <ac:chgData name="Álvaro Manuel Aparicio Morales" userId="97769703-a168-48fa-ab34-24c2a8acbe90" providerId="ADAL" clId="{C50993DF-B825-42DD-BFB8-D5D6812034AA}" dt="2024-06-17T15:25:09.451" v="7253" actId="478"/>
          <ac:spMkLst>
            <pc:docMk/>
            <pc:sldMk cId="2483189723" sldId="309"/>
            <ac:spMk id="11" creationId="{B3D3FFF1-A005-F706-FFBA-89A5FAFD5175}"/>
          </ac:spMkLst>
        </pc:spChg>
        <pc:spChg chg="add del">
          <ac:chgData name="Álvaro Manuel Aparicio Morales" userId="97769703-a168-48fa-ab34-24c2a8acbe90" providerId="ADAL" clId="{C50993DF-B825-42DD-BFB8-D5D6812034AA}" dt="2024-06-17T15:25:09.451" v="7253" actId="478"/>
          <ac:spMkLst>
            <pc:docMk/>
            <pc:sldMk cId="2483189723" sldId="309"/>
            <ac:spMk id="12" creationId="{7EF4433C-7D75-2C1E-AC6C-C81F551805B8}"/>
          </ac:spMkLst>
        </pc:spChg>
        <pc:spChg chg="add del">
          <ac:chgData name="Álvaro Manuel Aparicio Morales" userId="97769703-a168-48fa-ab34-24c2a8acbe90" providerId="ADAL" clId="{C50993DF-B825-42DD-BFB8-D5D6812034AA}" dt="2024-06-17T15:25:05.607" v="7252" actId="478"/>
          <ac:spMkLst>
            <pc:docMk/>
            <pc:sldMk cId="2483189723" sldId="309"/>
            <ac:spMk id="14" creationId="{AFAC30AE-C19B-CAD5-5AE6-B2435B7A10AC}"/>
          </ac:spMkLst>
        </pc:spChg>
        <pc:spChg chg="add del">
          <ac:chgData name="Álvaro Manuel Aparicio Morales" userId="97769703-a168-48fa-ab34-24c2a8acbe90" providerId="ADAL" clId="{C50993DF-B825-42DD-BFB8-D5D6812034AA}" dt="2024-06-17T15:25:09.451" v="7253" actId="478"/>
          <ac:spMkLst>
            <pc:docMk/>
            <pc:sldMk cId="2483189723" sldId="309"/>
            <ac:spMk id="16" creationId="{757E6822-54A5-6D05-DC16-8A397880FF9E}"/>
          </ac:spMkLst>
        </pc:spChg>
        <pc:spChg chg="add del">
          <ac:chgData name="Álvaro Manuel Aparicio Morales" userId="97769703-a168-48fa-ab34-24c2a8acbe90" providerId="ADAL" clId="{C50993DF-B825-42DD-BFB8-D5D6812034AA}" dt="2024-06-17T15:25:09.451" v="7253" actId="478"/>
          <ac:spMkLst>
            <pc:docMk/>
            <pc:sldMk cId="2483189723" sldId="309"/>
            <ac:spMk id="17" creationId="{A29A9A01-1298-A731-E8FC-3DB571E4CB68}"/>
          </ac:spMkLst>
        </pc:spChg>
        <pc:spChg chg="add del">
          <ac:chgData name="Álvaro Manuel Aparicio Morales" userId="97769703-a168-48fa-ab34-24c2a8acbe90" providerId="ADAL" clId="{C50993DF-B825-42DD-BFB8-D5D6812034AA}" dt="2024-06-17T15:25:05.607" v="7252" actId="478"/>
          <ac:spMkLst>
            <pc:docMk/>
            <pc:sldMk cId="2483189723" sldId="309"/>
            <ac:spMk id="24" creationId="{11155A60-F307-D823-E59B-8502AF21D8ED}"/>
          </ac:spMkLst>
        </pc:spChg>
        <pc:spChg chg="add del">
          <ac:chgData name="Álvaro Manuel Aparicio Morales" userId="97769703-a168-48fa-ab34-24c2a8acbe90" providerId="ADAL" clId="{C50993DF-B825-42DD-BFB8-D5D6812034AA}" dt="2024-06-17T15:25:09.451" v="7253" actId="478"/>
          <ac:spMkLst>
            <pc:docMk/>
            <pc:sldMk cId="2483189723" sldId="309"/>
            <ac:spMk id="25" creationId="{FD17EB16-CBE7-98A5-4A32-1918BF8DED9C}"/>
          </ac:spMkLst>
        </pc:spChg>
        <pc:spChg chg="add del">
          <ac:chgData name="Álvaro Manuel Aparicio Morales" userId="97769703-a168-48fa-ab34-24c2a8acbe90" providerId="ADAL" clId="{C50993DF-B825-42DD-BFB8-D5D6812034AA}" dt="2024-06-17T15:25:09.451" v="7253" actId="478"/>
          <ac:spMkLst>
            <pc:docMk/>
            <pc:sldMk cId="2483189723" sldId="309"/>
            <ac:spMk id="26" creationId="{EB6D2F88-3E81-9611-BBE2-41E307619DBF}"/>
          </ac:spMkLst>
        </pc:spChg>
      </pc:sldChg>
      <pc:sldChg chg="addSp delSp modSp add mod">
        <pc:chgData name="Álvaro Manuel Aparicio Morales" userId="97769703-a168-48fa-ab34-24c2a8acbe90" providerId="ADAL" clId="{C50993DF-B825-42DD-BFB8-D5D6812034AA}" dt="2024-06-17T16:48:07.142" v="7841"/>
        <pc:sldMkLst>
          <pc:docMk/>
          <pc:sldMk cId="941310108" sldId="310"/>
        </pc:sldMkLst>
        <pc:spChg chg="del">
          <ac:chgData name="Álvaro Manuel Aparicio Morales" userId="97769703-a168-48fa-ab34-24c2a8acbe90" providerId="ADAL" clId="{C50993DF-B825-42DD-BFB8-D5D6812034AA}" dt="2024-06-17T16:48:03.475" v="7839" actId="478"/>
          <ac:spMkLst>
            <pc:docMk/>
            <pc:sldMk cId="941310108" sldId="310"/>
            <ac:spMk id="2" creationId="{FB999E19-16D5-D9A8-8FBE-6DA3C954017A}"/>
          </ac:spMkLst>
        </pc:spChg>
        <pc:spChg chg="add del mod">
          <ac:chgData name="Álvaro Manuel Aparicio Morales" userId="97769703-a168-48fa-ab34-24c2a8acbe90" providerId="ADAL" clId="{C50993DF-B825-42DD-BFB8-D5D6812034AA}" dt="2024-06-17T16:48:06.306" v="7840" actId="478"/>
          <ac:spMkLst>
            <pc:docMk/>
            <pc:sldMk cId="941310108" sldId="310"/>
            <ac:spMk id="4" creationId="{3C79BD0D-111F-7DB8-DFEC-8813C299FDB4}"/>
          </ac:spMkLst>
        </pc:spChg>
        <pc:spChg chg="add mod">
          <ac:chgData name="Álvaro Manuel Aparicio Morales" userId="97769703-a168-48fa-ab34-24c2a8acbe90" providerId="ADAL" clId="{C50993DF-B825-42DD-BFB8-D5D6812034AA}" dt="2024-06-17T16:48:07.142" v="7841"/>
          <ac:spMkLst>
            <pc:docMk/>
            <pc:sldMk cId="941310108" sldId="310"/>
            <ac:spMk id="5" creationId="{3188B682-CB81-2FEA-3A90-10F3077A5B04}"/>
          </ac:spMkLst>
        </pc:spChg>
        <pc:spChg chg="del">
          <ac:chgData name="Álvaro Manuel Aparicio Morales" userId="97769703-a168-48fa-ab34-24c2a8acbe90" providerId="ADAL" clId="{C50993DF-B825-42DD-BFB8-D5D6812034AA}" dt="2024-06-17T15:25:15.493" v="7254" actId="478"/>
          <ac:spMkLst>
            <pc:docMk/>
            <pc:sldMk cId="941310108" sldId="310"/>
            <ac:spMk id="12" creationId="{7EF4433C-7D75-2C1E-AC6C-C81F551805B8}"/>
          </ac:spMkLst>
        </pc:spChg>
        <pc:spChg chg="del">
          <ac:chgData name="Álvaro Manuel Aparicio Morales" userId="97769703-a168-48fa-ab34-24c2a8acbe90" providerId="ADAL" clId="{C50993DF-B825-42DD-BFB8-D5D6812034AA}" dt="2024-06-17T15:25:15.493" v="7254" actId="478"/>
          <ac:spMkLst>
            <pc:docMk/>
            <pc:sldMk cId="941310108" sldId="310"/>
            <ac:spMk id="17" creationId="{A29A9A01-1298-A731-E8FC-3DB571E4CB68}"/>
          </ac:spMkLst>
        </pc:spChg>
        <pc:spChg chg="del">
          <ac:chgData name="Álvaro Manuel Aparicio Morales" userId="97769703-a168-48fa-ab34-24c2a8acbe90" providerId="ADAL" clId="{C50993DF-B825-42DD-BFB8-D5D6812034AA}" dt="2024-06-17T15:25:15.493" v="7254" actId="478"/>
          <ac:spMkLst>
            <pc:docMk/>
            <pc:sldMk cId="941310108" sldId="310"/>
            <ac:spMk id="26" creationId="{EB6D2F88-3E81-9611-BBE2-41E307619DBF}"/>
          </ac:spMkLst>
        </pc:spChg>
      </pc:sldChg>
      <pc:sldChg chg="addSp delSp modSp add mod">
        <pc:chgData name="Álvaro Manuel Aparicio Morales" userId="97769703-a168-48fa-ab34-24c2a8acbe90" providerId="ADAL" clId="{C50993DF-B825-42DD-BFB8-D5D6812034AA}" dt="2024-06-17T16:48:20.234" v="7844"/>
        <pc:sldMkLst>
          <pc:docMk/>
          <pc:sldMk cId="421054951" sldId="311"/>
        </pc:sldMkLst>
        <pc:spChg chg="del">
          <ac:chgData name="Álvaro Manuel Aparicio Morales" userId="97769703-a168-48fa-ab34-24c2a8acbe90" providerId="ADAL" clId="{C50993DF-B825-42DD-BFB8-D5D6812034AA}" dt="2024-06-17T16:48:16.758" v="7842" actId="478"/>
          <ac:spMkLst>
            <pc:docMk/>
            <pc:sldMk cId="421054951" sldId="311"/>
            <ac:spMk id="2" creationId="{FB999E19-16D5-D9A8-8FBE-6DA3C954017A}"/>
          </ac:spMkLst>
        </pc:spChg>
        <pc:spChg chg="add del mod">
          <ac:chgData name="Álvaro Manuel Aparicio Morales" userId="97769703-a168-48fa-ab34-24c2a8acbe90" providerId="ADAL" clId="{C50993DF-B825-42DD-BFB8-D5D6812034AA}" dt="2024-06-17T16:48:19.437" v="7843" actId="478"/>
          <ac:spMkLst>
            <pc:docMk/>
            <pc:sldMk cId="421054951" sldId="311"/>
            <ac:spMk id="4" creationId="{E5367631-DC89-642B-83A1-C6C2ED0A5676}"/>
          </ac:spMkLst>
        </pc:spChg>
        <pc:spChg chg="add mod">
          <ac:chgData name="Álvaro Manuel Aparicio Morales" userId="97769703-a168-48fa-ab34-24c2a8acbe90" providerId="ADAL" clId="{C50993DF-B825-42DD-BFB8-D5D6812034AA}" dt="2024-06-17T16:48:20.234" v="7844"/>
          <ac:spMkLst>
            <pc:docMk/>
            <pc:sldMk cId="421054951" sldId="311"/>
            <ac:spMk id="5" creationId="{44C303FB-3392-3EBA-46C2-43A0353EC52E}"/>
          </ac:spMkLst>
        </pc:spChg>
      </pc:sldChg>
      <pc:sldChg chg="addSp delSp modSp add mod ord">
        <pc:chgData name="Álvaro Manuel Aparicio Morales" userId="97769703-a168-48fa-ab34-24c2a8acbe90" providerId="ADAL" clId="{C50993DF-B825-42DD-BFB8-D5D6812034AA}" dt="2024-06-17T16:48:30.101" v="7847"/>
        <pc:sldMkLst>
          <pc:docMk/>
          <pc:sldMk cId="3548609281" sldId="312"/>
        </pc:sldMkLst>
        <pc:spChg chg="del">
          <ac:chgData name="Álvaro Manuel Aparicio Morales" userId="97769703-a168-48fa-ab34-24c2a8acbe90" providerId="ADAL" clId="{C50993DF-B825-42DD-BFB8-D5D6812034AA}" dt="2024-06-17T16:48:26.824" v="7845" actId="478"/>
          <ac:spMkLst>
            <pc:docMk/>
            <pc:sldMk cId="3548609281" sldId="312"/>
            <ac:spMk id="2" creationId="{FB999E19-16D5-D9A8-8FBE-6DA3C954017A}"/>
          </ac:spMkLst>
        </pc:spChg>
        <pc:spChg chg="add del mod">
          <ac:chgData name="Álvaro Manuel Aparicio Morales" userId="97769703-a168-48fa-ab34-24c2a8acbe90" providerId="ADAL" clId="{C50993DF-B825-42DD-BFB8-D5D6812034AA}" dt="2024-06-17T16:48:29.343" v="7846" actId="478"/>
          <ac:spMkLst>
            <pc:docMk/>
            <pc:sldMk cId="3548609281" sldId="312"/>
            <ac:spMk id="5" creationId="{B03EB80B-95D7-9312-710C-4BFBEAB4EDEF}"/>
          </ac:spMkLst>
        </pc:spChg>
        <pc:spChg chg="del">
          <ac:chgData name="Álvaro Manuel Aparicio Morales" userId="97769703-a168-48fa-ab34-24c2a8acbe90" providerId="ADAL" clId="{C50993DF-B825-42DD-BFB8-D5D6812034AA}" dt="2024-06-17T15:25:45.242" v="7257" actId="478"/>
          <ac:spMkLst>
            <pc:docMk/>
            <pc:sldMk cId="3548609281" sldId="312"/>
            <ac:spMk id="10" creationId="{EF583AC4-633A-134C-8A34-82476D55C4EE}"/>
          </ac:spMkLst>
        </pc:spChg>
        <pc:spChg chg="del">
          <ac:chgData name="Álvaro Manuel Aparicio Morales" userId="97769703-a168-48fa-ab34-24c2a8acbe90" providerId="ADAL" clId="{C50993DF-B825-42DD-BFB8-D5D6812034AA}" dt="2024-06-17T15:25:45.242" v="7257" actId="478"/>
          <ac:spMkLst>
            <pc:docMk/>
            <pc:sldMk cId="3548609281" sldId="312"/>
            <ac:spMk id="11" creationId="{B3D3FFF1-A005-F706-FFBA-89A5FAFD5175}"/>
          </ac:spMkLst>
        </pc:spChg>
        <pc:spChg chg="add mod">
          <ac:chgData name="Álvaro Manuel Aparicio Morales" userId="97769703-a168-48fa-ab34-24c2a8acbe90" providerId="ADAL" clId="{C50993DF-B825-42DD-BFB8-D5D6812034AA}" dt="2024-06-17T16:48:30.101" v="7847"/>
          <ac:spMkLst>
            <pc:docMk/>
            <pc:sldMk cId="3548609281" sldId="312"/>
            <ac:spMk id="12" creationId="{388142AC-FF16-1F80-4D71-D92D83EDA310}"/>
          </ac:spMkLst>
        </pc:spChg>
        <pc:spChg chg="del">
          <ac:chgData name="Álvaro Manuel Aparicio Morales" userId="97769703-a168-48fa-ab34-24c2a8acbe90" providerId="ADAL" clId="{C50993DF-B825-42DD-BFB8-D5D6812034AA}" dt="2024-06-17T15:25:45.242" v="7257" actId="478"/>
          <ac:spMkLst>
            <pc:docMk/>
            <pc:sldMk cId="3548609281" sldId="312"/>
            <ac:spMk id="14" creationId="{AFAC30AE-C19B-CAD5-5AE6-B2435B7A10AC}"/>
          </ac:spMkLst>
        </pc:spChg>
        <pc:spChg chg="del">
          <ac:chgData name="Álvaro Manuel Aparicio Morales" userId="97769703-a168-48fa-ab34-24c2a8acbe90" providerId="ADAL" clId="{C50993DF-B825-42DD-BFB8-D5D6812034AA}" dt="2024-06-17T15:25:45.242" v="7257" actId="478"/>
          <ac:spMkLst>
            <pc:docMk/>
            <pc:sldMk cId="3548609281" sldId="312"/>
            <ac:spMk id="16" creationId="{757E6822-54A5-6D05-DC16-8A397880FF9E}"/>
          </ac:spMkLst>
        </pc:spChg>
        <pc:spChg chg="del">
          <ac:chgData name="Álvaro Manuel Aparicio Morales" userId="97769703-a168-48fa-ab34-24c2a8acbe90" providerId="ADAL" clId="{C50993DF-B825-42DD-BFB8-D5D6812034AA}" dt="2024-06-17T15:25:45.242" v="7257" actId="478"/>
          <ac:spMkLst>
            <pc:docMk/>
            <pc:sldMk cId="3548609281" sldId="312"/>
            <ac:spMk id="24" creationId="{11155A60-F307-D823-E59B-8502AF21D8ED}"/>
          </ac:spMkLst>
        </pc:spChg>
        <pc:spChg chg="del">
          <ac:chgData name="Álvaro Manuel Aparicio Morales" userId="97769703-a168-48fa-ab34-24c2a8acbe90" providerId="ADAL" clId="{C50993DF-B825-42DD-BFB8-D5D6812034AA}" dt="2024-06-17T15:25:45.242" v="7257" actId="478"/>
          <ac:spMkLst>
            <pc:docMk/>
            <pc:sldMk cId="3548609281" sldId="312"/>
            <ac:spMk id="25" creationId="{FD17EB16-CBE7-98A5-4A32-1918BF8DED9C}"/>
          </ac:spMkLst>
        </pc:spChg>
      </pc:sldChg>
      <pc:sldChg chg="addSp delSp modSp add mod">
        <pc:chgData name="Álvaro Manuel Aparicio Morales" userId="97769703-a168-48fa-ab34-24c2a8acbe90" providerId="ADAL" clId="{C50993DF-B825-42DD-BFB8-D5D6812034AA}" dt="2024-06-17T16:48:46.999" v="7853"/>
        <pc:sldMkLst>
          <pc:docMk/>
          <pc:sldMk cId="752844914" sldId="313"/>
        </pc:sldMkLst>
        <pc:spChg chg="del">
          <ac:chgData name="Álvaro Manuel Aparicio Morales" userId="97769703-a168-48fa-ab34-24c2a8acbe90" providerId="ADAL" clId="{C50993DF-B825-42DD-BFB8-D5D6812034AA}" dt="2024-06-17T16:48:43.810" v="7851" actId="478"/>
          <ac:spMkLst>
            <pc:docMk/>
            <pc:sldMk cId="752844914" sldId="313"/>
            <ac:spMk id="2" creationId="{FB999E19-16D5-D9A8-8FBE-6DA3C954017A}"/>
          </ac:spMkLst>
        </pc:spChg>
        <pc:spChg chg="add del mod">
          <ac:chgData name="Álvaro Manuel Aparicio Morales" userId="97769703-a168-48fa-ab34-24c2a8acbe90" providerId="ADAL" clId="{C50993DF-B825-42DD-BFB8-D5D6812034AA}" dt="2024-06-17T16:48:46.323" v="7852" actId="478"/>
          <ac:spMkLst>
            <pc:docMk/>
            <pc:sldMk cId="752844914" sldId="313"/>
            <ac:spMk id="5" creationId="{B6A63954-F4B7-4A65-270B-9BF1C6F9EC33}"/>
          </ac:spMkLst>
        </pc:spChg>
        <pc:spChg chg="add mod">
          <ac:chgData name="Álvaro Manuel Aparicio Morales" userId="97769703-a168-48fa-ab34-24c2a8acbe90" providerId="ADAL" clId="{C50993DF-B825-42DD-BFB8-D5D6812034AA}" dt="2024-06-17T16:48:46.999" v="7853"/>
          <ac:spMkLst>
            <pc:docMk/>
            <pc:sldMk cId="752844914" sldId="313"/>
            <ac:spMk id="12" creationId="{F700569A-2D71-9BF6-5BB5-0C8F16AAE053}"/>
          </ac:spMkLst>
        </pc:spChg>
      </pc:sldChg>
      <pc:sldChg chg="delSp modSp add mod modNotesTx">
        <pc:chgData name="Álvaro Manuel Aparicio Morales" userId="97769703-a168-48fa-ab34-24c2a8acbe90" providerId="ADAL" clId="{C50993DF-B825-42DD-BFB8-D5D6812034AA}" dt="2024-06-17T23:56:32.330" v="10411" actId="20577"/>
        <pc:sldMkLst>
          <pc:docMk/>
          <pc:sldMk cId="4051003507" sldId="314"/>
        </pc:sldMkLst>
        <pc:spChg chg="mod">
          <ac:chgData name="Álvaro Manuel Aparicio Morales" userId="97769703-a168-48fa-ab34-24c2a8acbe90" providerId="ADAL" clId="{C50993DF-B825-42DD-BFB8-D5D6812034AA}" dt="2024-06-17T15:27:49.706" v="7278" actId="1076"/>
          <ac:spMkLst>
            <pc:docMk/>
            <pc:sldMk cId="4051003507" sldId="314"/>
            <ac:spMk id="2" creationId="{D78C8C08-895A-9486-BA14-B52EDDBA0083}"/>
          </ac:spMkLst>
        </pc:spChg>
        <pc:spChg chg="del">
          <ac:chgData name="Álvaro Manuel Aparicio Morales" userId="97769703-a168-48fa-ab34-24c2a8acbe90" providerId="ADAL" clId="{C50993DF-B825-42DD-BFB8-D5D6812034AA}" dt="2024-06-17T15:27:45.939" v="7276" actId="478"/>
          <ac:spMkLst>
            <pc:docMk/>
            <pc:sldMk cId="4051003507" sldId="314"/>
            <ac:spMk id="6" creationId="{89831FD1-E6A5-BE50-9D17-5E60C0DA0D1E}"/>
          </ac:spMkLst>
        </pc:spChg>
        <pc:spChg chg="del">
          <ac:chgData name="Álvaro Manuel Aparicio Morales" userId="97769703-a168-48fa-ab34-24c2a8acbe90" providerId="ADAL" clId="{C50993DF-B825-42DD-BFB8-D5D6812034AA}" dt="2024-06-17T15:27:45.939" v="7276" actId="478"/>
          <ac:spMkLst>
            <pc:docMk/>
            <pc:sldMk cId="4051003507" sldId="314"/>
            <ac:spMk id="9" creationId="{90B8DF80-C3D0-BAB2-1AB3-1D15CF61F718}"/>
          </ac:spMkLst>
        </pc:spChg>
        <pc:spChg chg="del">
          <ac:chgData name="Álvaro Manuel Aparicio Morales" userId="97769703-a168-48fa-ab34-24c2a8acbe90" providerId="ADAL" clId="{C50993DF-B825-42DD-BFB8-D5D6812034AA}" dt="2024-06-17T15:27:45.939" v="7276" actId="478"/>
          <ac:spMkLst>
            <pc:docMk/>
            <pc:sldMk cId="4051003507" sldId="314"/>
            <ac:spMk id="16" creationId="{E7A0CA4C-0D39-2D94-DF5A-F2EE9ACD6808}"/>
          </ac:spMkLst>
        </pc:spChg>
        <pc:spChg chg="del">
          <ac:chgData name="Álvaro Manuel Aparicio Morales" userId="97769703-a168-48fa-ab34-24c2a8acbe90" providerId="ADAL" clId="{C50993DF-B825-42DD-BFB8-D5D6812034AA}" dt="2024-06-17T15:27:56.180" v="7279" actId="478"/>
          <ac:spMkLst>
            <pc:docMk/>
            <pc:sldMk cId="4051003507" sldId="314"/>
            <ac:spMk id="19" creationId="{D7BEE79B-5AC6-D91E-CD24-830C3964112A}"/>
          </ac:spMkLst>
        </pc:spChg>
        <pc:spChg chg="del">
          <ac:chgData name="Álvaro Manuel Aparicio Morales" userId="97769703-a168-48fa-ab34-24c2a8acbe90" providerId="ADAL" clId="{C50993DF-B825-42DD-BFB8-D5D6812034AA}" dt="2024-06-17T15:27:45.939" v="7276" actId="478"/>
          <ac:spMkLst>
            <pc:docMk/>
            <pc:sldMk cId="4051003507" sldId="314"/>
            <ac:spMk id="20" creationId="{5DE40F40-6B37-3891-B3AF-3BB012DBFD0C}"/>
          </ac:spMkLst>
        </pc:spChg>
        <pc:spChg chg="del">
          <ac:chgData name="Álvaro Manuel Aparicio Morales" userId="97769703-a168-48fa-ab34-24c2a8acbe90" providerId="ADAL" clId="{C50993DF-B825-42DD-BFB8-D5D6812034AA}" dt="2024-06-17T15:27:45.939" v="7276" actId="478"/>
          <ac:spMkLst>
            <pc:docMk/>
            <pc:sldMk cId="4051003507" sldId="314"/>
            <ac:spMk id="23" creationId="{88B4EE6D-C0C8-3CF0-E993-9E1D910F460A}"/>
          </ac:spMkLst>
        </pc:spChg>
        <pc:spChg chg="del">
          <ac:chgData name="Álvaro Manuel Aparicio Morales" userId="97769703-a168-48fa-ab34-24c2a8acbe90" providerId="ADAL" clId="{C50993DF-B825-42DD-BFB8-D5D6812034AA}" dt="2024-06-17T15:27:45.939" v="7276" actId="478"/>
          <ac:spMkLst>
            <pc:docMk/>
            <pc:sldMk cId="4051003507" sldId="314"/>
            <ac:spMk id="24" creationId="{B5C03008-DC87-ECB0-7D7B-E9C2211B6DA1}"/>
          </ac:spMkLst>
        </pc:spChg>
        <pc:spChg chg="del">
          <ac:chgData name="Álvaro Manuel Aparicio Morales" userId="97769703-a168-48fa-ab34-24c2a8acbe90" providerId="ADAL" clId="{C50993DF-B825-42DD-BFB8-D5D6812034AA}" dt="2024-06-17T15:27:45.939" v="7276" actId="478"/>
          <ac:spMkLst>
            <pc:docMk/>
            <pc:sldMk cId="4051003507" sldId="314"/>
            <ac:spMk id="27" creationId="{A3B12442-4F9A-E392-DDFD-3F35E0C41930}"/>
          </ac:spMkLst>
        </pc:spChg>
        <pc:spChg chg="del">
          <ac:chgData name="Álvaro Manuel Aparicio Morales" userId="97769703-a168-48fa-ab34-24c2a8acbe90" providerId="ADAL" clId="{C50993DF-B825-42DD-BFB8-D5D6812034AA}" dt="2024-06-17T15:27:59.639" v="7280" actId="478"/>
          <ac:spMkLst>
            <pc:docMk/>
            <pc:sldMk cId="4051003507" sldId="314"/>
            <ac:spMk id="28" creationId="{A31EC344-F6C9-8577-B02F-70733394C634}"/>
          </ac:spMkLst>
        </pc:spChg>
        <pc:spChg chg="del">
          <ac:chgData name="Álvaro Manuel Aparicio Morales" userId="97769703-a168-48fa-ab34-24c2a8acbe90" providerId="ADAL" clId="{C50993DF-B825-42DD-BFB8-D5D6812034AA}" dt="2024-06-17T15:27:59.639" v="7280" actId="478"/>
          <ac:spMkLst>
            <pc:docMk/>
            <pc:sldMk cId="4051003507" sldId="314"/>
            <ac:spMk id="31" creationId="{73C4F573-C831-8BE4-F107-171D30CF791A}"/>
          </ac:spMkLst>
        </pc:spChg>
        <pc:spChg chg="mod">
          <ac:chgData name="Álvaro Manuel Aparicio Morales" userId="97769703-a168-48fa-ab34-24c2a8acbe90" providerId="ADAL" clId="{C50993DF-B825-42DD-BFB8-D5D6812034AA}" dt="2024-06-17T16:49:15.972" v="7854" actId="2711"/>
          <ac:spMkLst>
            <pc:docMk/>
            <pc:sldMk cId="4051003507" sldId="314"/>
            <ac:spMk id="44" creationId="{84DB5A5A-E117-D04E-56E4-527BC5C409BD}"/>
          </ac:spMkLst>
        </pc:spChg>
        <pc:spChg chg="mod">
          <ac:chgData name="Álvaro Manuel Aparicio Morales" userId="97769703-a168-48fa-ab34-24c2a8acbe90" providerId="ADAL" clId="{C50993DF-B825-42DD-BFB8-D5D6812034AA}" dt="2024-06-17T16:49:32.082" v="7856" actId="2711"/>
          <ac:spMkLst>
            <pc:docMk/>
            <pc:sldMk cId="4051003507" sldId="314"/>
            <ac:spMk id="47" creationId="{A6AFD58B-22C0-659B-58E4-2DACE5FFE342}"/>
          </ac:spMkLst>
        </pc:spChg>
        <pc:spChg chg="del">
          <ac:chgData name="Álvaro Manuel Aparicio Morales" userId="97769703-a168-48fa-ab34-24c2a8acbe90" providerId="ADAL" clId="{C50993DF-B825-42DD-BFB8-D5D6812034AA}" dt="2024-06-17T15:27:45.939" v="7276" actId="478"/>
          <ac:spMkLst>
            <pc:docMk/>
            <pc:sldMk cId="4051003507" sldId="314"/>
            <ac:spMk id="73" creationId="{58359BA7-0417-9E2F-AFD3-89609AC62ADF}"/>
          </ac:spMkLst>
        </pc:spChg>
        <pc:picChg chg="del">
          <ac:chgData name="Álvaro Manuel Aparicio Morales" userId="97769703-a168-48fa-ab34-24c2a8acbe90" providerId="ADAL" clId="{C50993DF-B825-42DD-BFB8-D5D6812034AA}" dt="2024-06-17T15:27:45.939" v="7276" actId="478"/>
          <ac:picMkLst>
            <pc:docMk/>
            <pc:sldMk cId="4051003507" sldId="314"/>
            <ac:picMk id="55" creationId="{7A88153A-767C-A22F-8013-BB83FDA6858D}"/>
          </ac:picMkLst>
        </pc:picChg>
        <pc:picChg chg="del">
          <ac:chgData name="Álvaro Manuel Aparicio Morales" userId="97769703-a168-48fa-ab34-24c2a8acbe90" providerId="ADAL" clId="{C50993DF-B825-42DD-BFB8-D5D6812034AA}" dt="2024-06-17T15:27:45.939" v="7276" actId="478"/>
          <ac:picMkLst>
            <pc:docMk/>
            <pc:sldMk cId="4051003507" sldId="314"/>
            <ac:picMk id="57" creationId="{AE0DDAD5-CB9F-0A00-C2DF-D2BD49631636}"/>
          </ac:picMkLst>
        </pc:picChg>
        <pc:picChg chg="del">
          <ac:chgData name="Álvaro Manuel Aparicio Morales" userId="97769703-a168-48fa-ab34-24c2a8acbe90" providerId="ADAL" clId="{C50993DF-B825-42DD-BFB8-D5D6812034AA}" dt="2024-06-17T15:27:45.939" v="7276" actId="478"/>
          <ac:picMkLst>
            <pc:docMk/>
            <pc:sldMk cId="4051003507" sldId="314"/>
            <ac:picMk id="59" creationId="{2C2D7EB1-769F-6B7D-FCD1-B3934DA7E8F3}"/>
          </ac:picMkLst>
        </pc:picChg>
        <pc:picChg chg="del">
          <ac:chgData name="Álvaro Manuel Aparicio Morales" userId="97769703-a168-48fa-ab34-24c2a8acbe90" providerId="ADAL" clId="{C50993DF-B825-42DD-BFB8-D5D6812034AA}" dt="2024-06-17T15:27:56.180" v="7279" actId="478"/>
          <ac:picMkLst>
            <pc:docMk/>
            <pc:sldMk cId="4051003507" sldId="314"/>
            <ac:picMk id="61" creationId="{BD99D554-73C1-2D7F-5352-50F5AB85E900}"/>
          </ac:picMkLst>
        </pc:picChg>
        <pc:picChg chg="del">
          <ac:chgData name="Álvaro Manuel Aparicio Morales" userId="97769703-a168-48fa-ab34-24c2a8acbe90" providerId="ADAL" clId="{C50993DF-B825-42DD-BFB8-D5D6812034AA}" dt="2024-06-17T15:27:45.939" v="7276" actId="478"/>
          <ac:picMkLst>
            <pc:docMk/>
            <pc:sldMk cId="4051003507" sldId="314"/>
            <ac:picMk id="65" creationId="{AEC5CC6A-715A-7EC6-302D-167ADEC0C7A2}"/>
          </ac:picMkLst>
        </pc:picChg>
        <pc:picChg chg="del">
          <ac:chgData name="Álvaro Manuel Aparicio Morales" userId="97769703-a168-48fa-ab34-24c2a8acbe90" providerId="ADAL" clId="{C50993DF-B825-42DD-BFB8-D5D6812034AA}" dt="2024-06-17T15:27:45.939" v="7276" actId="478"/>
          <ac:picMkLst>
            <pc:docMk/>
            <pc:sldMk cId="4051003507" sldId="314"/>
            <ac:picMk id="70" creationId="{8120AEF4-0F5E-828C-6EB1-D68C27E5C540}"/>
          </ac:picMkLst>
        </pc:picChg>
        <pc:cxnChg chg="del mod">
          <ac:chgData name="Álvaro Manuel Aparicio Morales" userId="97769703-a168-48fa-ab34-24c2a8acbe90" providerId="ADAL" clId="{C50993DF-B825-42DD-BFB8-D5D6812034AA}" dt="2024-06-17T15:27:45.939" v="7276" actId="478"/>
          <ac:cxnSpMkLst>
            <pc:docMk/>
            <pc:sldMk cId="4051003507" sldId="314"/>
            <ac:cxnSpMk id="8" creationId="{105EEEB5-05BC-6629-BDC6-B86A9339041B}"/>
          </ac:cxnSpMkLst>
        </pc:cxnChg>
        <pc:cxnChg chg="del mod">
          <ac:chgData name="Álvaro Manuel Aparicio Morales" userId="97769703-a168-48fa-ab34-24c2a8acbe90" providerId="ADAL" clId="{C50993DF-B825-42DD-BFB8-D5D6812034AA}" dt="2024-06-17T15:27:56.180" v="7279" actId="478"/>
          <ac:cxnSpMkLst>
            <pc:docMk/>
            <pc:sldMk cId="4051003507" sldId="314"/>
            <ac:cxnSpMk id="18" creationId="{23ACC34B-3C2B-2F1F-64D1-9B2C0830B600}"/>
          </ac:cxnSpMkLst>
        </pc:cxnChg>
        <pc:cxnChg chg="del mod">
          <ac:chgData name="Álvaro Manuel Aparicio Morales" userId="97769703-a168-48fa-ab34-24c2a8acbe90" providerId="ADAL" clId="{C50993DF-B825-42DD-BFB8-D5D6812034AA}" dt="2024-06-17T15:27:45.939" v="7276" actId="478"/>
          <ac:cxnSpMkLst>
            <pc:docMk/>
            <pc:sldMk cId="4051003507" sldId="314"/>
            <ac:cxnSpMk id="22" creationId="{218A84EA-2700-EC09-E14D-125882345E57}"/>
          </ac:cxnSpMkLst>
        </pc:cxnChg>
        <pc:cxnChg chg="del mod">
          <ac:chgData name="Álvaro Manuel Aparicio Morales" userId="97769703-a168-48fa-ab34-24c2a8acbe90" providerId="ADAL" clId="{C50993DF-B825-42DD-BFB8-D5D6812034AA}" dt="2024-06-17T15:27:45.939" v="7276" actId="478"/>
          <ac:cxnSpMkLst>
            <pc:docMk/>
            <pc:sldMk cId="4051003507" sldId="314"/>
            <ac:cxnSpMk id="26" creationId="{DCD9E916-6B67-2D12-9DB1-CAA2FE966F58}"/>
          </ac:cxnSpMkLst>
        </pc:cxnChg>
        <pc:cxnChg chg="del mod">
          <ac:chgData name="Álvaro Manuel Aparicio Morales" userId="97769703-a168-48fa-ab34-24c2a8acbe90" providerId="ADAL" clId="{C50993DF-B825-42DD-BFB8-D5D6812034AA}" dt="2024-06-17T15:27:56.180" v="7279" actId="478"/>
          <ac:cxnSpMkLst>
            <pc:docMk/>
            <pc:sldMk cId="4051003507" sldId="314"/>
            <ac:cxnSpMk id="40" creationId="{DEAFDD9F-7EBC-7EDF-AC07-BD2A09E34B05}"/>
          </ac:cxnSpMkLst>
        </pc:cxnChg>
        <pc:cxnChg chg="del mod">
          <ac:chgData name="Álvaro Manuel Aparicio Morales" userId="97769703-a168-48fa-ab34-24c2a8acbe90" providerId="ADAL" clId="{C50993DF-B825-42DD-BFB8-D5D6812034AA}" dt="2024-06-17T15:27:45.939" v="7276" actId="478"/>
          <ac:cxnSpMkLst>
            <pc:docMk/>
            <pc:sldMk cId="4051003507" sldId="314"/>
            <ac:cxnSpMk id="67" creationId="{3C96B54B-932E-CF32-59C6-54F3E20A3580}"/>
          </ac:cxnSpMkLst>
        </pc:cxnChg>
        <pc:cxnChg chg="del mod">
          <ac:chgData name="Álvaro Manuel Aparicio Morales" userId="97769703-a168-48fa-ab34-24c2a8acbe90" providerId="ADAL" clId="{C50993DF-B825-42DD-BFB8-D5D6812034AA}" dt="2024-06-17T15:27:45.939" v="7276" actId="478"/>
          <ac:cxnSpMkLst>
            <pc:docMk/>
            <pc:sldMk cId="4051003507" sldId="314"/>
            <ac:cxnSpMk id="74" creationId="{B689E6AB-0160-A898-BA59-B6FCCAE8183E}"/>
          </ac:cxnSpMkLst>
        </pc:cxnChg>
        <pc:cxnChg chg="del mod">
          <ac:chgData name="Álvaro Manuel Aparicio Morales" userId="97769703-a168-48fa-ab34-24c2a8acbe90" providerId="ADAL" clId="{C50993DF-B825-42DD-BFB8-D5D6812034AA}" dt="2024-06-17T15:27:45.939" v="7276" actId="478"/>
          <ac:cxnSpMkLst>
            <pc:docMk/>
            <pc:sldMk cId="4051003507" sldId="314"/>
            <ac:cxnSpMk id="78" creationId="{5F69A13B-9828-3F47-A576-495EB64257FE}"/>
          </ac:cxnSpMkLst>
        </pc:cxnChg>
        <pc:cxnChg chg="del mod">
          <ac:chgData name="Álvaro Manuel Aparicio Morales" userId="97769703-a168-48fa-ab34-24c2a8acbe90" providerId="ADAL" clId="{C50993DF-B825-42DD-BFB8-D5D6812034AA}" dt="2024-06-17T15:27:45.939" v="7276" actId="478"/>
          <ac:cxnSpMkLst>
            <pc:docMk/>
            <pc:sldMk cId="4051003507" sldId="314"/>
            <ac:cxnSpMk id="79" creationId="{3ED9442B-5414-57F6-6917-1D4A49F8A70B}"/>
          </ac:cxnSpMkLst>
        </pc:cxnChg>
        <pc:cxnChg chg="del mod">
          <ac:chgData name="Álvaro Manuel Aparicio Morales" userId="97769703-a168-48fa-ab34-24c2a8acbe90" providerId="ADAL" clId="{C50993DF-B825-42DD-BFB8-D5D6812034AA}" dt="2024-06-17T15:27:45.939" v="7276" actId="478"/>
          <ac:cxnSpMkLst>
            <pc:docMk/>
            <pc:sldMk cId="4051003507" sldId="314"/>
            <ac:cxnSpMk id="82" creationId="{A35408A1-91D3-E8D6-BFAE-CA13DBE43F8E}"/>
          </ac:cxnSpMkLst>
        </pc:cxnChg>
        <pc:cxnChg chg="del mod">
          <ac:chgData name="Álvaro Manuel Aparicio Morales" userId="97769703-a168-48fa-ab34-24c2a8acbe90" providerId="ADAL" clId="{C50993DF-B825-42DD-BFB8-D5D6812034AA}" dt="2024-06-17T15:27:45.939" v="7276" actId="478"/>
          <ac:cxnSpMkLst>
            <pc:docMk/>
            <pc:sldMk cId="4051003507" sldId="314"/>
            <ac:cxnSpMk id="85" creationId="{320B6101-413F-BCD0-2088-C4172C646AAC}"/>
          </ac:cxnSpMkLst>
        </pc:cxnChg>
        <pc:cxnChg chg="del mod">
          <ac:chgData name="Álvaro Manuel Aparicio Morales" userId="97769703-a168-48fa-ab34-24c2a8acbe90" providerId="ADAL" clId="{C50993DF-B825-42DD-BFB8-D5D6812034AA}" dt="2024-06-17T15:27:59.639" v="7280" actId="478"/>
          <ac:cxnSpMkLst>
            <pc:docMk/>
            <pc:sldMk cId="4051003507" sldId="314"/>
            <ac:cxnSpMk id="88" creationId="{D200E94C-245E-D5B3-D7BC-AC93DC213D45}"/>
          </ac:cxnSpMkLst>
        </pc:cxnChg>
      </pc:sldChg>
      <pc:sldChg chg="addSp delSp modSp add mod modNotesTx">
        <pc:chgData name="Álvaro Manuel Aparicio Morales" userId="97769703-a168-48fa-ab34-24c2a8acbe90" providerId="ADAL" clId="{C50993DF-B825-42DD-BFB8-D5D6812034AA}" dt="2024-06-17T23:57:09.481" v="10582" actId="20577"/>
        <pc:sldMkLst>
          <pc:docMk/>
          <pc:sldMk cId="1389220604" sldId="315"/>
        </pc:sldMkLst>
        <pc:spChg chg="del">
          <ac:chgData name="Álvaro Manuel Aparicio Morales" userId="97769703-a168-48fa-ab34-24c2a8acbe90" providerId="ADAL" clId="{C50993DF-B825-42DD-BFB8-D5D6812034AA}" dt="2024-06-17T15:27:24.496" v="7270" actId="478"/>
          <ac:spMkLst>
            <pc:docMk/>
            <pc:sldMk cId="1389220604" sldId="315"/>
            <ac:spMk id="6" creationId="{89831FD1-E6A5-BE50-9D17-5E60C0DA0D1E}"/>
          </ac:spMkLst>
        </pc:spChg>
        <pc:spChg chg="del">
          <ac:chgData name="Álvaro Manuel Aparicio Morales" userId="97769703-a168-48fa-ab34-24c2a8acbe90" providerId="ADAL" clId="{C50993DF-B825-42DD-BFB8-D5D6812034AA}" dt="2024-06-17T15:27:24.496" v="7270" actId="478"/>
          <ac:spMkLst>
            <pc:docMk/>
            <pc:sldMk cId="1389220604" sldId="315"/>
            <ac:spMk id="9" creationId="{90B8DF80-C3D0-BAB2-1AB3-1D15CF61F718}"/>
          </ac:spMkLst>
        </pc:spChg>
        <pc:spChg chg="del">
          <ac:chgData name="Álvaro Manuel Aparicio Morales" userId="97769703-a168-48fa-ab34-24c2a8acbe90" providerId="ADAL" clId="{C50993DF-B825-42DD-BFB8-D5D6812034AA}" dt="2024-06-17T15:27:24.496" v="7270" actId="478"/>
          <ac:spMkLst>
            <pc:docMk/>
            <pc:sldMk cId="1389220604" sldId="315"/>
            <ac:spMk id="16" creationId="{E7A0CA4C-0D39-2D94-DF5A-F2EE9ACD6808}"/>
          </ac:spMkLst>
        </pc:spChg>
        <pc:spChg chg="del mod">
          <ac:chgData name="Álvaro Manuel Aparicio Morales" userId="97769703-a168-48fa-ab34-24c2a8acbe90" providerId="ADAL" clId="{C50993DF-B825-42DD-BFB8-D5D6812034AA}" dt="2024-06-17T15:27:31.476" v="7273" actId="478"/>
          <ac:spMkLst>
            <pc:docMk/>
            <pc:sldMk cId="1389220604" sldId="315"/>
            <ac:spMk id="19" creationId="{D7BEE79B-5AC6-D91E-CD24-830C3964112A}"/>
          </ac:spMkLst>
        </pc:spChg>
        <pc:spChg chg="del">
          <ac:chgData name="Álvaro Manuel Aparicio Morales" userId="97769703-a168-48fa-ab34-24c2a8acbe90" providerId="ADAL" clId="{C50993DF-B825-42DD-BFB8-D5D6812034AA}" dt="2024-06-17T15:27:24.496" v="7270" actId="478"/>
          <ac:spMkLst>
            <pc:docMk/>
            <pc:sldMk cId="1389220604" sldId="315"/>
            <ac:spMk id="20" creationId="{5DE40F40-6B37-3891-B3AF-3BB012DBFD0C}"/>
          </ac:spMkLst>
        </pc:spChg>
        <pc:spChg chg="del">
          <ac:chgData name="Álvaro Manuel Aparicio Morales" userId="97769703-a168-48fa-ab34-24c2a8acbe90" providerId="ADAL" clId="{C50993DF-B825-42DD-BFB8-D5D6812034AA}" dt="2024-06-17T15:27:24.496" v="7270" actId="478"/>
          <ac:spMkLst>
            <pc:docMk/>
            <pc:sldMk cId="1389220604" sldId="315"/>
            <ac:spMk id="23" creationId="{88B4EE6D-C0C8-3CF0-E993-9E1D910F460A}"/>
          </ac:spMkLst>
        </pc:spChg>
        <pc:spChg chg="mod">
          <ac:chgData name="Álvaro Manuel Aparicio Morales" userId="97769703-a168-48fa-ab34-24c2a8acbe90" providerId="ADAL" clId="{C50993DF-B825-42DD-BFB8-D5D6812034AA}" dt="2024-06-17T16:49:50.182" v="7858" actId="2711"/>
          <ac:spMkLst>
            <pc:docMk/>
            <pc:sldMk cId="1389220604" sldId="315"/>
            <ac:spMk id="24" creationId="{B5C03008-DC87-ECB0-7D7B-E9C2211B6DA1}"/>
          </ac:spMkLst>
        </pc:spChg>
        <pc:spChg chg="mod">
          <ac:chgData name="Álvaro Manuel Aparicio Morales" userId="97769703-a168-48fa-ab34-24c2a8acbe90" providerId="ADAL" clId="{C50993DF-B825-42DD-BFB8-D5D6812034AA}" dt="2024-06-17T16:50:04.291" v="7859" actId="2711"/>
          <ac:spMkLst>
            <pc:docMk/>
            <pc:sldMk cId="1389220604" sldId="315"/>
            <ac:spMk id="27" creationId="{A3B12442-4F9A-E392-DDFD-3F35E0C41930}"/>
          </ac:spMkLst>
        </pc:spChg>
        <pc:spChg chg="mod">
          <ac:chgData name="Álvaro Manuel Aparicio Morales" userId="97769703-a168-48fa-ab34-24c2a8acbe90" providerId="ADAL" clId="{C50993DF-B825-42DD-BFB8-D5D6812034AA}" dt="2024-06-17T16:49:42.704" v="7857" actId="2711"/>
          <ac:spMkLst>
            <pc:docMk/>
            <pc:sldMk cId="1389220604" sldId="315"/>
            <ac:spMk id="28" creationId="{A31EC344-F6C9-8577-B02F-70733394C634}"/>
          </ac:spMkLst>
        </pc:spChg>
        <pc:spChg chg="mod">
          <ac:chgData name="Álvaro Manuel Aparicio Morales" userId="97769703-a168-48fa-ab34-24c2a8acbe90" providerId="ADAL" clId="{C50993DF-B825-42DD-BFB8-D5D6812034AA}" dt="2024-06-17T16:50:24.670" v="7860" actId="2711"/>
          <ac:spMkLst>
            <pc:docMk/>
            <pc:sldMk cId="1389220604" sldId="315"/>
            <ac:spMk id="31" creationId="{73C4F573-C831-8BE4-F107-171D30CF791A}"/>
          </ac:spMkLst>
        </pc:spChg>
        <pc:spChg chg="mod">
          <ac:chgData name="Álvaro Manuel Aparicio Morales" userId="97769703-a168-48fa-ab34-24c2a8acbe90" providerId="ADAL" clId="{C50993DF-B825-42DD-BFB8-D5D6812034AA}" dt="2024-06-17T16:53:04.795" v="7889" actId="2711"/>
          <ac:spMkLst>
            <pc:docMk/>
            <pc:sldMk cId="1389220604" sldId="315"/>
            <ac:spMk id="44" creationId="{84DB5A5A-E117-D04E-56E4-527BC5C409BD}"/>
          </ac:spMkLst>
        </pc:spChg>
        <pc:spChg chg="add del mod">
          <ac:chgData name="Álvaro Manuel Aparicio Morales" userId="97769703-a168-48fa-ab34-24c2a8acbe90" providerId="ADAL" clId="{C50993DF-B825-42DD-BFB8-D5D6812034AA}" dt="2024-06-17T16:53:16.077" v="7890" actId="2711"/>
          <ac:spMkLst>
            <pc:docMk/>
            <pc:sldMk cId="1389220604" sldId="315"/>
            <ac:spMk id="47" creationId="{A6AFD58B-22C0-659B-58E4-2DACE5FFE342}"/>
          </ac:spMkLst>
        </pc:spChg>
        <pc:spChg chg="del">
          <ac:chgData name="Álvaro Manuel Aparicio Morales" userId="97769703-a168-48fa-ab34-24c2a8acbe90" providerId="ADAL" clId="{C50993DF-B825-42DD-BFB8-D5D6812034AA}" dt="2024-06-17T15:27:24.496" v="7270" actId="478"/>
          <ac:spMkLst>
            <pc:docMk/>
            <pc:sldMk cId="1389220604" sldId="315"/>
            <ac:spMk id="73" creationId="{58359BA7-0417-9E2F-AFD3-89609AC62ADF}"/>
          </ac:spMkLst>
        </pc:spChg>
        <pc:picChg chg="del">
          <ac:chgData name="Álvaro Manuel Aparicio Morales" userId="97769703-a168-48fa-ab34-24c2a8acbe90" providerId="ADAL" clId="{C50993DF-B825-42DD-BFB8-D5D6812034AA}" dt="2024-06-17T15:27:24.496" v="7270" actId="478"/>
          <ac:picMkLst>
            <pc:docMk/>
            <pc:sldMk cId="1389220604" sldId="315"/>
            <ac:picMk id="55" creationId="{7A88153A-767C-A22F-8013-BB83FDA6858D}"/>
          </ac:picMkLst>
        </pc:picChg>
        <pc:picChg chg="del">
          <ac:chgData name="Álvaro Manuel Aparicio Morales" userId="97769703-a168-48fa-ab34-24c2a8acbe90" providerId="ADAL" clId="{C50993DF-B825-42DD-BFB8-D5D6812034AA}" dt="2024-06-17T15:27:24.496" v="7270" actId="478"/>
          <ac:picMkLst>
            <pc:docMk/>
            <pc:sldMk cId="1389220604" sldId="315"/>
            <ac:picMk id="57" creationId="{AE0DDAD5-CB9F-0A00-C2DF-D2BD49631636}"/>
          </ac:picMkLst>
        </pc:picChg>
        <pc:picChg chg="del">
          <ac:chgData name="Álvaro Manuel Aparicio Morales" userId="97769703-a168-48fa-ab34-24c2a8acbe90" providerId="ADAL" clId="{C50993DF-B825-42DD-BFB8-D5D6812034AA}" dt="2024-06-17T15:27:24.496" v="7270" actId="478"/>
          <ac:picMkLst>
            <pc:docMk/>
            <pc:sldMk cId="1389220604" sldId="315"/>
            <ac:picMk id="59" creationId="{2C2D7EB1-769F-6B7D-FCD1-B3934DA7E8F3}"/>
          </ac:picMkLst>
        </pc:picChg>
        <pc:picChg chg="del">
          <ac:chgData name="Álvaro Manuel Aparicio Morales" userId="97769703-a168-48fa-ab34-24c2a8acbe90" providerId="ADAL" clId="{C50993DF-B825-42DD-BFB8-D5D6812034AA}" dt="2024-06-17T15:27:24.496" v="7270" actId="478"/>
          <ac:picMkLst>
            <pc:docMk/>
            <pc:sldMk cId="1389220604" sldId="315"/>
            <ac:picMk id="70" creationId="{8120AEF4-0F5E-828C-6EB1-D68C27E5C540}"/>
          </ac:picMkLst>
        </pc:picChg>
        <pc:cxnChg chg="add mod">
          <ac:chgData name="Álvaro Manuel Aparicio Morales" userId="97769703-a168-48fa-ab34-24c2a8acbe90" providerId="ADAL" clId="{C50993DF-B825-42DD-BFB8-D5D6812034AA}" dt="2024-06-17T15:28:53.635" v="7286" actId="14100"/>
          <ac:cxnSpMkLst>
            <pc:docMk/>
            <pc:sldMk cId="1389220604" sldId="315"/>
            <ac:cxnSpMk id="3" creationId="{1D59B108-3BE4-1483-6BD6-55B0C0F94475}"/>
          </ac:cxnSpMkLst>
        </pc:cxnChg>
        <pc:cxnChg chg="del mod">
          <ac:chgData name="Álvaro Manuel Aparicio Morales" userId="97769703-a168-48fa-ab34-24c2a8acbe90" providerId="ADAL" clId="{C50993DF-B825-42DD-BFB8-D5D6812034AA}" dt="2024-06-17T15:27:24.496" v="7270" actId="478"/>
          <ac:cxnSpMkLst>
            <pc:docMk/>
            <pc:sldMk cId="1389220604" sldId="315"/>
            <ac:cxnSpMk id="8" creationId="{105EEEB5-05BC-6629-BDC6-B86A9339041B}"/>
          </ac:cxnSpMkLst>
        </pc:cxnChg>
        <pc:cxnChg chg="del mod">
          <ac:chgData name="Álvaro Manuel Aparicio Morales" userId="97769703-a168-48fa-ab34-24c2a8acbe90" providerId="ADAL" clId="{C50993DF-B825-42DD-BFB8-D5D6812034AA}" dt="2024-06-17T15:27:26.927" v="7271" actId="478"/>
          <ac:cxnSpMkLst>
            <pc:docMk/>
            <pc:sldMk cId="1389220604" sldId="315"/>
            <ac:cxnSpMk id="18" creationId="{23ACC34B-3C2B-2F1F-64D1-9B2C0830B600}"/>
          </ac:cxnSpMkLst>
        </pc:cxnChg>
        <pc:cxnChg chg="del mod">
          <ac:chgData name="Álvaro Manuel Aparicio Morales" userId="97769703-a168-48fa-ab34-24c2a8acbe90" providerId="ADAL" clId="{C50993DF-B825-42DD-BFB8-D5D6812034AA}" dt="2024-06-17T15:27:24.496" v="7270" actId="478"/>
          <ac:cxnSpMkLst>
            <pc:docMk/>
            <pc:sldMk cId="1389220604" sldId="315"/>
            <ac:cxnSpMk id="22" creationId="{218A84EA-2700-EC09-E14D-125882345E57}"/>
          </ac:cxnSpMkLst>
        </pc:cxnChg>
        <pc:cxnChg chg="add del mod">
          <ac:chgData name="Álvaro Manuel Aparicio Morales" userId="97769703-a168-48fa-ab34-24c2a8acbe90" providerId="ADAL" clId="{C50993DF-B825-42DD-BFB8-D5D6812034AA}" dt="2024-06-17T16:51:57.406" v="7883" actId="478"/>
          <ac:cxnSpMkLst>
            <pc:docMk/>
            <pc:sldMk cId="1389220604" sldId="315"/>
            <ac:cxnSpMk id="46" creationId="{9B897933-5185-D563-3029-B1229AF62B95}"/>
          </ac:cxnSpMkLst>
        </pc:cxnChg>
        <pc:cxnChg chg="del mod">
          <ac:chgData name="Álvaro Manuel Aparicio Morales" userId="97769703-a168-48fa-ab34-24c2a8acbe90" providerId="ADAL" clId="{C50993DF-B825-42DD-BFB8-D5D6812034AA}" dt="2024-06-17T15:27:24.496" v="7270" actId="478"/>
          <ac:cxnSpMkLst>
            <pc:docMk/>
            <pc:sldMk cId="1389220604" sldId="315"/>
            <ac:cxnSpMk id="67" creationId="{3C96B54B-932E-CF32-59C6-54F3E20A3580}"/>
          </ac:cxnSpMkLst>
        </pc:cxnChg>
        <pc:cxnChg chg="del mod">
          <ac:chgData name="Álvaro Manuel Aparicio Morales" userId="97769703-a168-48fa-ab34-24c2a8acbe90" providerId="ADAL" clId="{C50993DF-B825-42DD-BFB8-D5D6812034AA}" dt="2024-06-17T15:27:24.496" v="7270" actId="478"/>
          <ac:cxnSpMkLst>
            <pc:docMk/>
            <pc:sldMk cId="1389220604" sldId="315"/>
            <ac:cxnSpMk id="74" creationId="{B689E6AB-0160-A898-BA59-B6FCCAE8183E}"/>
          </ac:cxnSpMkLst>
        </pc:cxnChg>
        <pc:cxnChg chg="del mod">
          <ac:chgData name="Álvaro Manuel Aparicio Morales" userId="97769703-a168-48fa-ab34-24c2a8acbe90" providerId="ADAL" clId="{C50993DF-B825-42DD-BFB8-D5D6812034AA}" dt="2024-06-17T15:27:24.496" v="7270" actId="478"/>
          <ac:cxnSpMkLst>
            <pc:docMk/>
            <pc:sldMk cId="1389220604" sldId="315"/>
            <ac:cxnSpMk id="78" creationId="{5F69A13B-9828-3F47-A576-495EB64257FE}"/>
          </ac:cxnSpMkLst>
        </pc:cxnChg>
        <pc:cxnChg chg="del mod">
          <ac:chgData name="Álvaro Manuel Aparicio Morales" userId="97769703-a168-48fa-ab34-24c2a8acbe90" providerId="ADAL" clId="{C50993DF-B825-42DD-BFB8-D5D6812034AA}" dt="2024-06-17T15:27:24.496" v="7270" actId="478"/>
          <ac:cxnSpMkLst>
            <pc:docMk/>
            <pc:sldMk cId="1389220604" sldId="315"/>
            <ac:cxnSpMk id="79" creationId="{3ED9442B-5414-57F6-6917-1D4A49F8A70B}"/>
          </ac:cxnSpMkLst>
        </pc:cxnChg>
        <pc:cxnChg chg="del mod">
          <ac:chgData name="Álvaro Manuel Aparicio Morales" userId="97769703-a168-48fa-ab34-24c2a8acbe90" providerId="ADAL" clId="{C50993DF-B825-42DD-BFB8-D5D6812034AA}" dt="2024-06-17T15:27:35.533" v="7275" actId="478"/>
          <ac:cxnSpMkLst>
            <pc:docMk/>
            <pc:sldMk cId="1389220604" sldId="315"/>
            <ac:cxnSpMk id="82" creationId="{A35408A1-91D3-E8D6-BFAE-CA13DBE43F8E}"/>
          </ac:cxnSpMkLst>
        </pc:cxnChg>
        <pc:cxnChg chg="del mod">
          <ac:chgData name="Álvaro Manuel Aparicio Morales" userId="97769703-a168-48fa-ab34-24c2a8acbe90" providerId="ADAL" clId="{C50993DF-B825-42DD-BFB8-D5D6812034AA}" dt="2024-06-17T15:27:33.504" v="7274" actId="478"/>
          <ac:cxnSpMkLst>
            <pc:docMk/>
            <pc:sldMk cId="1389220604" sldId="315"/>
            <ac:cxnSpMk id="85" creationId="{320B6101-413F-BCD0-2088-C4172C646AAC}"/>
          </ac:cxnSpMkLst>
        </pc:cxnChg>
      </pc:sldChg>
      <pc:sldChg chg="addSp delSp modSp add mod modNotesTx">
        <pc:chgData name="Álvaro Manuel Aparicio Morales" userId="97769703-a168-48fa-ab34-24c2a8acbe90" providerId="ADAL" clId="{C50993DF-B825-42DD-BFB8-D5D6812034AA}" dt="2024-06-17T23:58:50.025" v="10996" actId="20577"/>
        <pc:sldMkLst>
          <pc:docMk/>
          <pc:sldMk cId="265808883" sldId="316"/>
        </pc:sldMkLst>
        <pc:spChg chg="del">
          <ac:chgData name="Álvaro Manuel Aparicio Morales" userId="97769703-a168-48fa-ab34-24c2a8acbe90" providerId="ADAL" clId="{C50993DF-B825-42DD-BFB8-D5D6812034AA}" dt="2024-06-17T15:27:08.542" v="7268" actId="478"/>
          <ac:spMkLst>
            <pc:docMk/>
            <pc:sldMk cId="265808883" sldId="316"/>
            <ac:spMk id="6" creationId="{89831FD1-E6A5-BE50-9D17-5E60C0DA0D1E}"/>
          </ac:spMkLst>
        </pc:spChg>
        <pc:spChg chg="del">
          <ac:chgData name="Álvaro Manuel Aparicio Morales" userId="97769703-a168-48fa-ab34-24c2a8acbe90" providerId="ADAL" clId="{C50993DF-B825-42DD-BFB8-D5D6812034AA}" dt="2024-06-17T15:27:08.542" v="7268" actId="478"/>
          <ac:spMkLst>
            <pc:docMk/>
            <pc:sldMk cId="265808883" sldId="316"/>
            <ac:spMk id="9" creationId="{90B8DF80-C3D0-BAB2-1AB3-1D15CF61F718}"/>
          </ac:spMkLst>
        </pc:spChg>
        <pc:spChg chg="mod">
          <ac:chgData name="Álvaro Manuel Aparicio Morales" userId="97769703-a168-48fa-ab34-24c2a8acbe90" providerId="ADAL" clId="{C50993DF-B825-42DD-BFB8-D5D6812034AA}" dt="2024-06-17T16:50:44.101" v="7862" actId="2711"/>
          <ac:spMkLst>
            <pc:docMk/>
            <pc:sldMk cId="265808883" sldId="316"/>
            <ac:spMk id="16" creationId="{E7A0CA4C-0D39-2D94-DF5A-F2EE9ACD6808}"/>
          </ac:spMkLst>
        </pc:spChg>
        <pc:spChg chg="mod">
          <ac:chgData name="Álvaro Manuel Aparicio Morales" userId="97769703-a168-48fa-ab34-24c2a8acbe90" providerId="ADAL" clId="{C50993DF-B825-42DD-BFB8-D5D6812034AA}" dt="2024-06-17T16:51:15.220" v="7867" actId="2711"/>
          <ac:spMkLst>
            <pc:docMk/>
            <pc:sldMk cId="265808883" sldId="316"/>
            <ac:spMk id="19" creationId="{D7BEE79B-5AC6-D91E-CD24-830C3964112A}"/>
          </ac:spMkLst>
        </pc:spChg>
        <pc:spChg chg="del">
          <ac:chgData name="Álvaro Manuel Aparicio Morales" userId="97769703-a168-48fa-ab34-24c2a8acbe90" providerId="ADAL" clId="{C50993DF-B825-42DD-BFB8-D5D6812034AA}" dt="2024-06-17T15:27:08.542" v="7268" actId="478"/>
          <ac:spMkLst>
            <pc:docMk/>
            <pc:sldMk cId="265808883" sldId="316"/>
            <ac:spMk id="20" creationId="{5DE40F40-6B37-3891-B3AF-3BB012DBFD0C}"/>
          </ac:spMkLst>
        </pc:spChg>
        <pc:spChg chg="del">
          <ac:chgData name="Álvaro Manuel Aparicio Morales" userId="97769703-a168-48fa-ab34-24c2a8acbe90" providerId="ADAL" clId="{C50993DF-B825-42DD-BFB8-D5D6812034AA}" dt="2024-06-17T15:27:08.542" v="7268" actId="478"/>
          <ac:spMkLst>
            <pc:docMk/>
            <pc:sldMk cId="265808883" sldId="316"/>
            <ac:spMk id="23" creationId="{88B4EE6D-C0C8-3CF0-E993-9E1D910F460A}"/>
          </ac:spMkLst>
        </pc:spChg>
        <pc:spChg chg="mod">
          <ac:chgData name="Álvaro Manuel Aparicio Morales" userId="97769703-a168-48fa-ab34-24c2a8acbe90" providerId="ADAL" clId="{C50993DF-B825-42DD-BFB8-D5D6812034AA}" dt="2024-06-17T16:52:53.471" v="7888" actId="2711"/>
          <ac:spMkLst>
            <pc:docMk/>
            <pc:sldMk cId="265808883" sldId="316"/>
            <ac:spMk id="24" creationId="{B5C03008-DC87-ECB0-7D7B-E9C2211B6DA1}"/>
          </ac:spMkLst>
        </pc:spChg>
        <pc:spChg chg="add del mod">
          <ac:chgData name="Álvaro Manuel Aparicio Morales" userId="97769703-a168-48fa-ab34-24c2a8acbe90" providerId="ADAL" clId="{C50993DF-B825-42DD-BFB8-D5D6812034AA}" dt="2024-06-17T16:52:26.193" v="7885" actId="2711"/>
          <ac:spMkLst>
            <pc:docMk/>
            <pc:sldMk cId="265808883" sldId="316"/>
            <ac:spMk id="27" creationId="{A3B12442-4F9A-E392-DDFD-3F35E0C41930}"/>
          </ac:spMkLst>
        </pc:spChg>
        <pc:spChg chg="mod">
          <ac:chgData name="Álvaro Manuel Aparicio Morales" userId="97769703-a168-48fa-ab34-24c2a8acbe90" providerId="ADAL" clId="{C50993DF-B825-42DD-BFB8-D5D6812034AA}" dt="2024-06-17T16:52:48.880" v="7887" actId="2711"/>
          <ac:spMkLst>
            <pc:docMk/>
            <pc:sldMk cId="265808883" sldId="316"/>
            <ac:spMk id="28" creationId="{A31EC344-F6C9-8577-B02F-70733394C634}"/>
          </ac:spMkLst>
        </pc:spChg>
        <pc:spChg chg="add del mod">
          <ac:chgData name="Álvaro Manuel Aparicio Morales" userId="97769703-a168-48fa-ab34-24c2a8acbe90" providerId="ADAL" clId="{C50993DF-B825-42DD-BFB8-D5D6812034AA}" dt="2024-06-17T16:52:16.746" v="7884" actId="2711"/>
          <ac:spMkLst>
            <pc:docMk/>
            <pc:sldMk cId="265808883" sldId="316"/>
            <ac:spMk id="31" creationId="{73C4F573-C831-8BE4-F107-171D30CF791A}"/>
          </ac:spMkLst>
        </pc:spChg>
        <pc:spChg chg="mod">
          <ac:chgData name="Álvaro Manuel Aparicio Morales" userId="97769703-a168-48fa-ab34-24c2a8acbe90" providerId="ADAL" clId="{C50993DF-B825-42DD-BFB8-D5D6812034AA}" dt="2024-06-17T16:52:43.182" v="7886" actId="2711"/>
          <ac:spMkLst>
            <pc:docMk/>
            <pc:sldMk cId="265808883" sldId="316"/>
            <ac:spMk id="44" creationId="{84DB5A5A-E117-D04E-56E4-527BC5C409BD}"/>
          </ac:spMkLst>
        </pc:spChg>
        <pc:spChg chg="add del mod">
          <ac:chgData name="Álvaro Manuel Aparicio Morales" userId="97769703-a168-48fa-ab34-24c2a8acbe90" providerId="ADAL" clId="{C50993DF-B825-42DD-BFB8-D5D6812034AA}" dt="2024-06-17T16:53:54.804" v="7891" actId="2711"/>
          <ac:spMkLst>
            <pc:docMk/>
            <pc:sldMk cId="265808883" sldId="316"/>
            <ac:spMk id="47" creationId="{A6AFD58B-22C0-659B-58E4-2DACE5FFE342}"/>
          </ac:spMkLst>
        </pc:spChg>
        <pc:spChg chg="mod">
          <ac:chgData name="Álvaro Manuel Aparicio Morales" userId="97769703-a168-48fa-ab34-24c2a8acbe90" providerId="ADAL" clId="{C50993DF-B825-42DD-BFB8-D5D6812034AA}" dt="2024-06-17T16:51:02.765" v="7866" actId="2711"/>
          <ac:spMkLst>
            <pc:docMk/>
            <pc:sldMk cId="265808883" sldId="316"/>
            <ac:spMk id="73" creationId="{58359BA7-0417-9E2F-AFD3-89609AC62ADF}"/>
          </ac:spMkLst>
        </pc:spChg>
        <pc:picChg chg="del">
          <ac:chgData name="Álvaro Manuel Aparicio Morales" userId="97769703-a168-48fa-ab34-24c2a8acbe90" providerId="ADAL" clId="{C50993DF-B825-42DD-BFB8-D5D6812034AA}" dt="2024-06-17T15:27:08.542" v="7268" actId="478"/>
          <ac:picMkLst>
            <pc:docMk/>
            <pc:sldMk cId="265808883" sldId="316"/>
            <ac:picMk id="55" creationId="{7A88153A-767C-A22F-8013-BB83FDA6858D}"/>
          </ac:picMkLst>
        </pc:picChg>
        <pc:picChg chg="del">
          <ac:chgData name="Álvaro Manuel Aparicio Morales" userId="97769703-a168-48fa-ab34-24c2a8acbe90" providerId="ADAL" clId="{C50993DF-B825-42DD-BFB8-D5D6812034AA}" dt="2024-06-17T15:27:08.542" v="7268" actId="478"/>
          <ac:picMkLst>
            <pc:docMk/>
            <pc:sldMk cId="265808883" sldId="316"/>
            <ac:picMk id="57" creationId="{AE0DDAD5-CB9F-0A00-C2DF-D2BD49631636}"/>
          </ac:picMkLst>
        </pc:picChg>
        <pc:picChg chg="mod">
          <ac:chgData name="Álvaro Manuel Aparicio Morales" userId="97769703-a168-48fa-ab34-24c2a8acbe90" providerId="ADAL" clId="{C50993DF-B825-42DD-BFB8-D5D6812034AA}" dt="2024-06-17T16:50:48.393" v="7864" actId="1037"/>
          <ac:picMkLst>
            <pc:docMk/>
            <pc:sldMk cId="265808883" sldId="316"/>
            <ac:picMk id="59" creationId="{2C2D7EB1-769F-6B7D-FCD1-B3934DA7E8F3}"/>
          </ac:picMkLst>
        </pc:picChg>
        <pc:cxnChg chg="add mod">
          <ac:chgData name="Álvaro Manuel Aparicio Morales" userId="97769703-a168-48fa-ab34-24c2a8acbe90" providerId="ADAL" clId="{C50993DF-B825-42DD-BFB8-D5D6812034AA}" dt="2024-06-17T15:29:00.685" v="7287"/>
          <ac:cxnSpMkLst>
            <pc:docMk/>
            <pc:sldMk cId="265808883" sldId="316"/>
            <ac:cxnSpMk id="3" creationId="{AF980BFA-2E4D-99E4-FE6C-493AB7BEB52F}"/>
          </ac:cxnSpMkLst>
        </pc:cxnChg>
        <pc:cxnChg chg="del mod">
          <ac:chgData name="Álvaro Manuel Aparicio Morales" userId="97769703-a168-48fa-ab34-24c2a8acbe90" providerId="ADAL" clId="{C50993DF-B825-42DD-BFB8-D5D6812034AA}" dt="2024-06-17T15:27:08.542" v="7268" actId="478"/>
          <ac:cxnSpMkLst>
            <pc:docMk/>
            <pc:sldMk cId="265808883" sldId="316"/>
            <ac:cxnSpMk id="8" creationId="{105EEEB5-05BC-6629-BDC6-B86A9339041B}"/>
          </ac:cxnSpMkLst>
        </pc:cxnChg>
        <pc:cxnChg chg="del mod">
          <ac:chgData name="Álvaro Manuel Aparicio Morales" userId="97769703-a168-48fa-ab34-24c2a8acbe90" providerId="ADAL" clId="{C50993DF-B825-42DD-BFB8-D5D6812034AA}" dt="2024-06-17T15:27:08.542" v="7268" actId="478"/>
          <ac:cxnSpMkLst>
            <pc:docMk/>
            <pc:sldMk cId="265808883" sldId="316"/>
            <ac:cxnSpMk id="22" creationId="{218A84EA-2700-EC09-E14D-125882345E57}"/>
          </ac:cxnSpMkLst>
        </pc:cxnChg>
        <pc:cxnChg chg="add del mod">
          <ac:chgData name="Álvaro Manuel Aparicio Morales" userId="97769703-a168-48fa-ab34-24c2a8acbe90" providerId="ADAL" clId="{C50993DF-B825-42DD-BFB8-D5D6812034AA}" dt="2024-06-17T16:51:53.555" v="7877" actId="478"/>
          <ac:cxnSpMkLst>
            <pc:docMk/>
            <pc:sldMk cId="265808883" sldId="316"/>
            <ac:cxnSpMk id="26" creationId="{DCD9E916-6B67-2D12-9DB1-CAA2FE966F58}"/>
          </ac:cxnSpMkLst>
        </pc:cxnChg>
        <pc:cxnChg chg="add del mod">
          <ac:chgData name="Álvaro Manuel Aparicio Morales" userId="97769703-a168-48fa-ab34-24c2a8acbe90" providerId="ADAL" clId="{C50993DF-B825-42DD-BFB8-D5D6812034AA}" dt="2024-06-17T16:51:54.268" v="7879" actId="478"/>
          <ac:cxnSpMkLst>
            <pc:docMk/>
            <pc:sldMk cId="265808883" sldId="316"/>
            <ac:cxnSpMk id="40" creationId="{DEAFDD9F-7EBC-7EDF-AC07-BD2A09E34B05}"/>
          </ac:cxnSpMkLst>
        </pc:cxnChg>
        <pc:cxnChg chg="add del mod">
          <ac:chgData name="Álvaro Manuel Aparicio Morales" userId="97769703-a168-48fa-ab34-24c2a8acbe90" providerId="ADAL" clId="{C50993DF-B825-42DD-BFB8-D5D6812034AA}" dt="2024-06-17T16:51:54.920" v="7881" actId="478"/>
          <ac:cxnSpMkLst>
            <pc:docMk/>
            <pc:sldMk cId="265808883" sldId="316"/>
            <ac:cxnSpMk id="46" creationId="{9B897933-5185-D563-3029-B1229AF62B95}"/>
          </ac:cxnSpMkLst>
        </pc:cxnChg>
        <pc:cxnChg chg="del mod">
          <ac:chgData name="Álvaro Manuel Aparicio Morales" userId="97769703-a168-48fa-ab34-24c2a8acbe90" providerId="ADAL" clId="{C50993DF-B825-42DD-BFB8-D5D6812034AA}" dt="2024-06-17T15:27:10.842" v="7269" actId="478"/>
          <ac:cxnSpMkLst>
            <pc:docMk/>
            <pc:sldMk cId="265808883" sldId="316"/>
            <ac:cxnSpMk id="78" creationId="{5F69A13B-9828-3F47-A576-495EB64257FE}"/>
          </ac:cxnSpMkLst>
        </pc:cxnChg>
        <pc:cxnChg chg="del mod">
          <ac:chgData name="Álvaro Manuel Aparicio Morales" userId="97769703-a168-48fa-ab34-24c2a8acbe90" providerId="ADAL" clId="{C50993DF-B825-42DD-BFB8-D5D6812034AA}" dt="2024-06-17T15:27:08.542" v="7268" actId="478"/>
          <ac:cxnSpMkLst>
            <pc:docMk/>
            <pc:sldMk cId="265808883" sldId="316"/>
            <ac:cxnSpMk id="79" creationId="{3ED9442B-5414-57F6-6917-1D4A49F8A70B}"/>
          </ac:cxnSpMkLst>
        </pc:cxnChg>
      </pc:sldChg>
      <pc:sldChg chg="addSp delSp modSp add mod modNotesTx">
        <pc:chgData name="Álvaro Manuel Aparicio Morales" userId="97769703-a168-48fa-ab34-24c2a8acbe90" providerId="ADAL" clId="{C50993DF-B825-42DD-BFB8-D5D6812034AA}" dt="2024-06-18T00:01:57.071" v="11366" actId="20577"/>
        <pc:sldMkLst>
          <pc:docMk/>
          <pc:sldMk cId="681510778" sldId="317"/>
        </pc:sldMkLst>
        <pc:spChg chg="del">
          <ac:chgData name="Álvaro Manuel Aparicio Morales" userId="97769703-a168-48fa-ab34-24c2a8acbe90" providerId="ADAL" clId="{C50993DF-B825-42DD-BFB8-D5D6812034AA}" dt="2024-06-17T15:26:53.462" v="7266" actId="478"/>
          <ac:spMkLst>
            <pc:docMk/>
            <pc:sldMk cId="681510778" sldId="317"/>
            <ac:spMk id="6" creationId="{89831FD1-E6A5-BE50-9D17-5E60C0DA0D1E}"/>
          </ac:spMkLst>
        </pc:spChg>
        <pc:spChg chg="del">
          <ac:chgData name="Álvaro Manuel Aparicio Morales" userId="97769703-a168-48fa-ab34-24c2a8acbe90" providerId="ADAL" clId="{C50993DF-B825-42DD-BFB8-D5D6812034AA}" dt="2024-06-17T15:26:53.462" v="7266" actId="478"/>
          <ac:spMkLst>
            <pc:docMk/>
            <pc:sldMk cId="681510778" sldId="317"/>
            <ac:spMk id="9" creationId="{90B8DF80-C3D0-BAB2-1AB3-1D15CF61F718}"/>
          </ac:spMkLst>
        </pc:spChg>
        <pc:spChg chg="mod">
          <ac:chgData name="Álvaro Manuel Aparicio Morales" userId="97769703-a168-48fa-ab34-24c2a8acbe90" providerId="ADAL" clId="{C50993DF-B825-42DD-BFB8-D5D6812034AA}" dt="2024-06-17T16:55:19.643" v="7898" actId="2711"/>
          <ac:spMkLst>
            <pc:docMk/>
            <pc:sldMk cId="681510778" sldId="317"/>
            <ac:spMk id="16" creationId="{E7A0CA4C-0D39-2D94-DF5A-F2EE9ACD6808}"/>
          </ac:spMkLst>
        </pc:spChg>
        <pc:spChg chg="mod">
          <ac:chgData name="Álvaro Manuel Aparicio Morales" userId="97769703-a168-48fa-ab34-24c2a8acbe90" providerId="ADAL" clId="{C50993DF-B825-42DD-BFB8-D5D6812034AA}" dt="2024-06-17T16:55:37.950" v="7900" actId="2711"/>
          <ac:spMkLst>
            <pc:docMk/>
            <pc:sldMk cId="681510778" sldId="317"/>
            <ac:spMk id="19" creationId="{D7BEE79B-5AC6-D91E-CD24-830C3964112A}"/>
          </ac:spMkLst>
        </pc:spChg>
        <pc:spChg chg="mod">
          <ac:chgData name="Álvaro Manuel Aparicio Morales" userId="97769703-a168-48fa-ab34-24c2a8acbe90" providerId="ADAL" clId="{C50993DF-B825-42DD-BFB8-D5D6812034AA}" dt="2024-06-17T16:55:52.251" v="7901" actId="2711"/>
          <ac:spMkLst>
            <pc:docMk/>
            <pc:sldMk cId="681510778" sldId="317"/>
            <ac:spMk id="20" creationId="{5DE40F40-6B37-3891-B3AF-3BB012DBFD0C}"/>
          </ac:spMkLst>
        </pc:spChg>
        <pc:spChg chg="mod">
          <ac:chgData name="Álvaro Manuel Aparicio Morales" userId="97769703-a168-48fa-ab34-24c2a8acbe90" providerId="ADAL" clId="{C50993DF-B825-42DD-BFB8-D5D6812034AA}" dt="2024-06-17T16:56:02.446" v="7902" actId="2711"/>
          <ac:spMkLst>
            <pc:docMk/>
            <pc:sldMk cId="681510778" sldId="317"/>
            <ac:spMk id="23" creationId="{88B4EE6D-C0C8-3CF0-E993-9E1D910F460A}"/>
          </ac:spMkLst>
        </pc:spChg>
        <pc:spChg chg="mod">
          <ac:chgData name="Álvaro Manuel Aparicio Morales" userId="97769703-a168-48fa-ab34-24c2a8acbe90" providerId="ADAL" clId="{C50993DF-B825-42DD-BFB8-D5D6812034AA}" dt="2024-06-17T16:54:50.684" v="7895" actId="2711"/>
          <ac:spMkLst>
            <pc:docMk/>
            <pc:sldMk cId="681510778" sldId="317"/>
            <ac:spMk id="24" creationId="{B5C03008-DC87-ECB0-7D7B-E9C2211B6DA1}"/>
          </ac:spMkLst>
        </pc:spChg>
        <pc:spChg chg="mod">
          <ac:chgData name="Álvaro Manuel Aparicio Morales" userId="97769703-a168-48fa-ab34-24c2a8acbe90" providerId="ADAL" clId="{C50993DF-B825-42DD-BFB8-D5D6812034AA}" dt="2024-06-17T16:54:38.430" v="7894" actId="2711"/>
          <ac:spMkLst>
            <pc:docMk/>
            <pc:sldMk cId="681510778" sldId="317"/>
            <ac:spMk id="27" creationId="{A3B12442-4F9A-E392-DDFD-3F35E0C41930}"/>
          </ac:spMkLst>
        </pc:spChg>
        <pc:spChg chg="mod">
          <ac:chgData name="Álvaro Manuel Aparicio Morales" userId="97769703-a168-48fa-ab34-24c2a8acbe90" providerId="ADAL" clId="{C50993DF-B825-42DD-BFB8-D5D6812034AA}" dt="2024-06-17T16:54:58.631" v="7896" actId="2711"/>
          <ac:spMkLst>
            <pc:docMk/>
            <pc:sldMk cId="681510778" sldId="317"/>
            <ac:spMk id="28" creationId="{A31EC344-F6C9-8577-B02F-70733394C634}"/>
          </ac:spMkLst>
        </pc:spChg>
        <pc:spChg chg="mod">
          <ac:chgData name="Álvaro Manuel Aparicio Morales" userId="97769703-a168-48fa-ab34-24c2a8acbe90" providerId="ADAL" clId="{C50993DF-B825-42DD-BFB8-D5D6812034AA}" dt="2024-06-17T16:55:08.778" v="7897" actId="2711"/>
          <ac:spMkLst>
            <pc:docMk/>
            <pc:sldMk cId="681510778" sldId="317"/>
            <ac:spMk id="31" creationId="{73C4F573-C831-8BE4-F107-171D30CF791A}"/>
          </ac:spMkLst>
        </pc:spChg>
        <pc:spChg chg="mod">
          <ac:chgData name="Álvaro Manuel Aparicio Morales" userId="97769703-a168-48fa-ab34-24c2a8acbe90" providerId="ADAL" clId="{C50993DF-B825-42DD-BFB8-D5D6812034AA}" dt="2024-06-17T16:54:10.040" v="7892" actId="2711"/>
          <ac:spMkLst>
            <pc:docMk/>
            <pc:sldMk cId="681510778" sldId="317"/>
            <ac:spMk id="44" creationId="{84DB5A5A-E117-D04E-56E4-527BC5C409BD}"/>
          </ac:spMkLst>
        </pc:spChg>
        <pc:spChg chg="mod">
          <ac:chgData name="Álvaro Manuel Aparicio Morales" userId="97769703-a168-48fa-ab34-24c2a8acbe90" providerId="ADAL" clId="{C50993DF-B825-42DD-BFB8-D5D6812034AA}" dt="2024-06-17T16:54:30.438" v="7893" actId="2711"/>
          <ac:spMkLst>
            <pc:docMk/>
            <pc:sldMk cId="681510778" sldId="317"/>
            <ac:spMk id="47" creationId="{A6AFD58B-22C0-659B-58E4-2DACE5FFE342}"/>
          </ac:spMkLst>
        </pc:spChg>
        <pc:spChg chg="mod">
          <ac:chgData name="Álvaro Manuel Aparicio Morales" userId="97769703-a168-48fa-ab34-24c2a8acbe90" providerId="ADAL" clId="{C50993DF-B825-42DD-BFB8-D5D6812034AA}" dt="2024-06-17T16:55:30.812" v="7899" actId="2711"/>
          <ac:spMkLst>
            <pc:docMk/>
            <pc:sldMk cId="681510778" sldId="317"/>
            <ac:spMk id="73" creationId="{58359BA7-0417-9E2F-AFD3-89609AC62ADF}"/>
          </ac:spMkLst>
        </pc:spChg>
        <pc:picChg chg="del">
          <ac:chgData name="Álvaro Manuel Aparicio Morales" userId="97769703-a168-48fa-ab34-24c2a8acbe90" providerId="ADAL" clId="{C50993DF-B825-42DD-BFB8-D5D6812034AA}" dt="2024-06-17T15:26:53.462" v="7266" actId="478"/>
          <ac:picMkLst>
            <pc:docMk/>
            <pc:sldMk cId="681510778" sldId="317"/>
            <ac:picMk id="55" creationId="{7A88153A-767C-A22F-8013-BB83FDA6858D}"/>
          </ac:picMkLst>
        </pc:picChg>
        <pc:picChg chg="mod">
          <ac:chgData name="Álvaro Manuel Aparicio Morales" userId="97769703-a168-48fa-ab34-24c2a8acbe90" providerId="ADAL" clId="{C50993DF-B825-42DD-BFB8-D5D6812034AA}" dt="2024-06-17T18:17:27.636" v="7998" actId="1038"/>
          <ac:picMkLst>
            <pc:docMk/>
            <pc:sldMk cId="681510778" sldId="317"/>
            <ac:picMk id="59" creationId="{2C2D7EB1-769F-6B7D-FCD1-B3934DA7E8F3}"/>
          </ac:picMkLst>
        </pc:picChg>
        <pc:cxnChg chg="add mod">
          <ac:chgData name="Álvaro Manuel Aparicio Morales" userId="97769703-a168-48fa-ab34-24c2a8acbe90" providerId="ADAL" clId="{C50993DF-B825-42DD-BFB8-D5D6812034AA}" dt="2024-06-17T15:29:05.707" v="7288"/>
          <ac:cxnSpMkLst>
            <pc:docMk/>
            <pc:sldMk cId="681510778" sldId="317"/>
            <ac:cxnSpMk id="3" creationId="{4F297AFA-9685-5FAC-8CC0-3871F3A49D91}"/>
          </ac:cxnSpMkLst>
        </pc:cxnChg>
        <pc:cxnChg chg="del mod">
          <ac:chgData name="Álvaro Manuel Aparicio Morales" userId="97769703-a168-48fa-ab34-24c2a8acbe90" providerId="ADAL" clId="{C50993DF-B825-42DD-BFB8-D5D6812034AA}" dt="2024-06-17T15:26:53.462" v="7266" actId="478"/>
          <ac:cxnSpMkLst>
            <pc:docMk/>
            <pc:sldMk cId="681510778" sldId="317"/>
            <ac:cxnSpMk id="8" creationId="{105EEEB5-05BC-6629-BDC6-B86A9339041B}"/>
          </ac:cxnSpMkLst>
        </pc:cxnChg>
        <pc:cxnChg chg="del mod">
          <ac:chgData name="Álvaro Manuel Aparicio Morales" userId="97769703-a168-48fa-ab34-24c2a8acbe90" providerId="ADAL" clId="{C50993DF-B825-42DD-BFB8-D5D6812034AA}" dt="2024-06-17T15:26:55.388" v="7267" actId="478"/>
          <ac:cxnSpMkLst>
            <pc:docMk/>
            <pc:sldMk cId="681510778" sldId="317"/>
            <ac:cxnSpMk id="79" creationId="{3ED9442B-5414-57F6-6917-1D4A49F8A70B}"/>
          </ac:cxnSpMkLst>
        </pc:cxnChg>
      </pc:sldChg>
      <pc:sldChg chg="addSp modSp add del">
        <pc:chgData name="Álvaro Manuel Aparicio Morales" userId="97769703-a168-48fa-ab34-24c2a8acbe90" providerId="ADAL" clId="{C50993DF-B825-42DD-BFB8-D5D6812034AA}" dt="2024-06-17T16:56:40.682" v="7906" actId="2696"/>
        <pc:sldMkLst>
          <pc:docMk/>
          <pc:sldMk cId="3112915228" sldId="318"/>
        </pc:sldMkLst>
        <pc:cxnChg chg="add mod">
          <ac:chgData name="Álvaro Manuel Aparicio Morales" userId="97769703-a168-48fa-ab34-24c2a8acbe90" providerId="ADAL" clId="{C50993DF-B825-42DD-BFB8-D5D6812034AA}" dt="2024-06-17T15:29:08.429" v="7289"/>
          <ac:cxnSpMkLst>
            <pc:docMk/>
            <pc:sldMk cId="3112915228" sldId="318"/>
            <ac:cxnSpMk id="3" creationId="{C6710D09-775A-922E-23FE-478FA6FA8EB6}"/>
          </ac:cxnSpMkLst>
        </pc:cxnChg>
      </pc:sldChg>
      <pc:sldChg chg="addSp delSp modSp add mod ord">
        <pc:chgData name="Álvaro Manuel Aparicio Morales" userId="97769703-a168-48fa-ab34-24c2a8acbe90" providerId="ADAL" clId="{C50993DF-B825-42DD-BFB8-D5D6812034AA}" dt="2024-06-17T18:09:56.967" v="7961" actId="1076"/>
        <pc:sldMkLst>
          <pc:docMk/>
          <pc:sldMk cId="3585092789" sldId="319"/>
        </pc:sldMkLst>
        <pc:spChg chg="del mod">
          <ac:chgData name="Álvaro Manuel Aparicio Morales" userId="97769703-a168-48fa-ab34-24c2a8acbe90" providerId="ADAL" clId="{C50993DF-B825-42DD-BFB8-D5D6812034AA}" dt="2024-06-17T18:07:57.803" v="7949" actId="478"/>
          <ac:spMkLst>
            <pc:docMk/>
            <pc:sldMk cId="3585092789" sldId="319"/>
            <ac:spMk id="2" creationId="{0C87B157-ABF8-4198-4F0A-2F51EA20F8C9}"/>
          </ac:spMkLst>
        </pc:spChg>
        <pc:spChg chg="del">
          <ac:chgData name="Álvaro Manuel Aparicio Morales" userId="97769703-a168-48fa-ab34-24c2a8acbe90" providerId="ADAL" clId="{C50993DF-B825-42DD-BFB8-D5D6812034AA}" dt="2024-06-17T15:29:30.497" v="7294" actId="478"/>
          <ac:spMkLst>
            <pc:docMk/>
            <pc:sldMk cId="3585092789" sldId="319"/>
            <ac:spMk id="3" creationId="{18638F41-68A7-BF39-0611-883D834F0B05}"/>
          </ac:spMkLst>
        </pc:spChg>
        <pc:spChg chg="add del mod">
          <ac:chgData name="Álvaro Manuel Aparicio Morales" userId="97769703-a168-48fa-ab34-24c2a8acbe90" providerId="ADAL" clId="{C50993DF-B825-42DD-BFB8-D5D6812034AA}" dt="2024-06-17T18:08:00.893" v="7950" actId="478"/>
          <ac:spMkLst>
            <pc:docMk/>
            <pc:sldMk cId="3585092789" sldId="319"/>
            <ac:spMk id="7" creationId="{AEC1ACFF-7F29-8D35-3A3B-E2C994B37056}"/>
          </ac:spMkLst>
        </pc:spChg>
        <pc:spChg chg="add mod">
          <ac:chgData name="Álvaro Manuel Aparicio Morales" userId="97769703-a168-48fa-ab34-24c2a8acbe90" providerId="ADAL" clId="{C50993DF-B825-42DD-BFB8-D5D6812034AA}" dt="2024-06-17T18:09:56.967" v="7961" actId="1076"/>
          <ac:spMkLst>
            <pc:docMk/>
            <pc:sldMk cId="3585092789" sldId="319"/>
            <ac:spMk id="8" creationId="{BC573E37-E2FE-C147-414C-D6E9DABBCDF6}"/>
          </ac:spMkLst>
        </pc:spChg>
        <pc:spChg chg="del">
          <ac:chgData name="Álvaro Manuel Aparicio Morales" userId="97769703-a168-48fa-ab34-24c2a8acbe90" providerId="ADAL" clId="{C50993DF-B825-42DD-BFB8-D5D6812034AA}" dt="2024-06-17T15:29:30.497" v="7294" actId="478"/>
          <ac:spMkLst>
            <pc:docMk/>
            <pc:sldMk cId="3585092789" sldId="319"/>
            <ac:spMk id="12" creationId="{B2EC2F9C-7FF9-FC3C-1961-EDA264B4C7B2}"/>
          </ac:spMkLst>
        </pc:spChg>
        <pc:grpChg chg="del">
          <ac:chgData name="Álvaro Manuel Aparicio Morales" userId="97769703-a168-48fa-ab34-24c2a8acbe90" providerId="ADAL" clId="{C50993DF-B825-42DD-BFB8-D5D6812034AA}" dt="2024-06-17T15:29:34.860" v="7295" actId="478"/>
          <ac:grpSpMkLst>
            <pc:docMk/>
            <pc:sldMk cId="3585092789" sldId="319"/>
            <ac:grpSpMk id="47" creationId="{35A7E9CB-E89C-42AB-303C-29EB7337B7E0}"/>
          </ac:grpSpMkLst>
        </pc:grpChg>
        <pc:grpChg chg="del">
          <ac:chgData name="Álvaro Manuel Aparicio Morales" userId="97769703-a168-48fa-ab34-24c2a8acbe90" providerId="ADAL" clId="{C50993DF-B825-42DD-BFB8-D5D6812034AA}" dt="2024-06-17T15:29:30.497" v="7294" actId="478"/>
          <ac:grpSpMkLst>
            <pc:docMk/>
            <pc:sldMk cId="3585092789" sldId="319"/>
            <ac:grpSpMk id="64" creationId="{C74150A4-FDD5-977A-3335-692E9B2CFA50}"/>
          </ac:grpSpMkLst>
        </pc:grpChg>
        <pc:grpChg chg="del">
          <ac:chgData name="Álvaro Manuel Aparicio Morales" userId="97769703-a168-48fa-ab34-24c2a8acbe90" providerId="ADAL" clId="{C50993DF-B825-42DD-BFB8-D5D6812034AA}" dt="2024-06-17T15:29:34.860" v="7295" actId="478"/>
          <ac:grpSpMkLst>
            <pc:docMk/>
            <pc:sldMk cId="3585092789" sldId="319"/>
            <ac:grpSpMk id="65" creationId="{9084B0AA-F14A-F4AD-E099-11D1ACF1EDD1}"/>
          </ac:grpSpMkLst>
        </pc:grpChg>
        <pc:grpChg chg="del">
          <ac:chgData name="Álvaro Manuel Aparicio Morales" userId="97769703-a168-48fa-ab34-24c2a8acbe90" providerId="ADAL" clId="{C50993DF-B825-42DD-BFB8-D5D6812034AA}" dt="2024-06-17T15:29:30.497" v="7294" actId="478"/>
          <ac:grpSpMkLst>
            <pc:docMk/>
            <pc:sldMk cId="3585092789" sldId="319"/>
            <ac:grpSpMk id="77" creationId="{B9CF6BDC-8E26-8499-53B5-F295751FDBBC}"/>
          </ac:grpSpMkLst>
        </pc:grpChg>
        <pc:grpChg chg="del">
          <ac:chgData name="Álvaro Manuel Aparicio Morales" userId="97769703-a168-48fa-ab34-24c2a8acbe90" providerId="ADAL" clId="{C50993DF-B825-42DD-BFB8-D5D6812034AA}" dt="2024-06-17T15:29:34.860" v="7295" actId="478"/>
          <ac:grpSpMkLst>
            <pc:docMk/>
            <pc:sldMk cId="3585092789" sldId="319"/>
            <ac:grpSpMk id="96" creationId="{6BE3B8B1-8D17-3B9A-564E-565B5BBD52D8}"/>
          </ac:grpSpMkLst>
        </pc:grpChg>
        <pc:grpChg chg="del">
          <ac:chgData name="Álvaro Manuel Aparicio Morales" userId="97769703-a168-48fa-ab34-24c2a8acbe90" providerId="ADAL" clId="{C50993DF-B825-42DD-BFB8-D5D6812034AA}" dt="2024-06-17T15:29:30.497" v="7294" actId="478"/>
          <ac:grpSpMkLst>
            <pc:docMk/>
            <pc:sldMk cId="3585092789" sldId="319"/>
            <ac:grpSpMk id="104" creationId="{8D323127-EB07-C469-2771-7D4BDD12B945}"/>
          </ac:grpSpMkLst>
        </pc:grpChg>
        <pc:grpChg chg="del">
          <ac:chgData name="Álvaro Manuel Aparicio Morales" userId="97769703-a168-48fa-ab34-24c2a8acbe90" providerId="ADAL" clId="{C50993DF-B825-42DD-BFB8-D5D6812034AA}" dt="2024-06-17T15:29:30.497" v="7294" actId="478"/>
          <ac:grpSpMkLst>
            <pc:docMk/>
            <pc:sldMk cId="3585092789" sldId="319"/>
            <ac:grpSpMk id="110" creationId="{5FDF5325-FF90-E029-3A65-632EDC16FE0A}"/>
          </ac:grpSpMkLst>
        </pc:grpChg>
        <pc:grpChg chg="del">
          <ac:chgData name="Álvaro Manuel Aparicio Morales" userId="97769703-a168-48fa-ab34-24c2a8acbe90" providerId="ADAL" clId="{C50993DF-B825-42DD-BFB8-D5D6812034AA}" dt="2024-06-17T15:29:34.860" v="7295" actId="478"/>
          <ac:grpSpMkLst>
            <pc:docMk/>
            <pc:sldMk cId="3585092789" sldId="319"/>
            <ac:grpSpMk id="119" creationId="{65E2B687-B6DD-19D6-D814-C2644C0DE757}"/>
          </ac:grpSpMkLst>
        </pc:grpChg>
      </pc:sldChg>
      <pc:sldChg chg="addSp delSp modSp add mod modNotesTx">
        <pc:chgData name="Álvaro Manuel Aparicio Morales" userId="97769703-a168-48fa-ab34-24c2a8acbe90" providerId="ADAL" clId="{C50993DF-B825-42DD-BFB8-D5D6812034AA}" dt="2024-06-18T00:09:52.049" v="12546" actId="20577"/>
        <pc:sldMkLst>
          <pc:docMk/>
          <pc:sldMk cId="3680867517" sldId="320"/>
        </pc:sldMkLst>
        <pc:spChg chg="del">
          <ac:chgData name="Álvaro Manuel Aparicio Morales" userId="97769703-a168-48fa-ab34-24c2a8acbe90" providerId="ADAL" clId="{C50993DF-B825-42DD-BFB8-D5D6812034AA}" dt="2024-06-17T18:07:16.153" v="7938" actId="478"/>
          <ac:spMkLst>
            <pc:docMk/>
            <pc:sldMk cId="3680867517" sldId="320"/>
            <ac:spMk id="2" creationId="{0C87B157-ABF8-4198-4F0A-2F51EA20F8C9}"/>
          </ac:spMkLst>
        </pc:spChg>
        <pc:spChg chg="del">
          <ac:chgData name="Álvaro Manuel Aparicio Morales" userId="97769703-a168-48fa-ab34-24c2a8acbe90" providerId="ADAL" clId="{C50993DF-B825-42DD-BFB8-D5D6812034AA}" dt="2024-06-17T15:29:40.635" v="7296" actId="478"/>
          <ac:spMkLst>
            <pc:docMk/>
            <pc:sldMk cId="3680867517" sldId="320"/>
            <ac:spMk id="3" creationId="{18638F41-68A7-BF39-0611-883D834F0B05}"/>
          </ac:spMkLst>
        </pc:spChg>
        <pc:spChg chg="add del mod">
          <ac:chgData name="Álvaro Manuel Aparicio Morales" userId="97769703-a168-48fa-ab34-24c2a8acbe90" providerId="ADAL" clId="{C50993DF-B825-42DD-BFB8-D5D6812034AA}" dt="2024-06-17T18:07:20.248" v="7939" actId="478"/>
          <ac:spMkLst>
            <pc:docMk/>
            <pc:sldMk cId="3680867517" sldId="320"/>
            <ac:spMk id="7" creationId="{52892A40-96E9-4845-06B5-8108C9EAAF4C}"/>
          </ac:spMkLst>
        </pc:spChg>
        <pc:spChg chg="add del mod">
          <ac:chgData name="Álvaro Manuel Aparicio Morales" userId="97769703-a168-48fa-ab34-24c2a8acbe90" providerId="ADAL" clId="{C50993DF-B825-42DD-BFB8-D5D6812034AA}" dt="2024-06-17T18:07:47.949" v="7946" actId="478"/>
          <ac:spMkLst>
            <pc:docMk/>
            <pc:sldMk cId="3680867517" sldId="320"/>
            <ac:spMk id="8" creationId="{5AE505CB-8859-1E72-9E33-8B9F54219898}"/>
          </ac:spMkLst>
        </pc:spChg>
        <pc:spChg chg="add del mod">
          <ac:chgData name="Álvaro Manuel Aparicio Morales" userId="97769703-a168-48fa-ab34-24c2a8acbe90" providerId="ADAL" clId="{C50993DF-B825-42DD-BFB8-D5D6812034AA}" dt="2024-06-17T18:07:51.522" v="7948" actId="478"/>
          <ac:spMkLst>
            <pc:docMk/>
            <pc:sldMk cId="3680867517" sldId="320"/>
            <ac:spMk id="10" creationId="{B77B2311-FA42-1FAE-7349-0EE726859692}"/>
          </ac:spMkLst>
        </pc:spChg>
        <pc:spChg chg="add mod">
          <ac:chgData name="Álvaro Manuel Aparicio Morales" userId="97769703-a168-48fa-ab34-24c2a8acbe90" providerId="ADAL" clId="{C50993DF-B825-42DD-BFB8-D5D6812034AA}" dt="2024-06-17T18:07:48.404" v="7947"/>
          <ac:spMkLst>
            <pc:docMk/>
            <pc:sldMk cId="3680867517" sldId="320"/>
            <ac:spMk id="11" creationId="{711B8BE6-9C98-BF93-FFBA-14A060BD0AD5}"/>
          </ac:spMkLst>
        </pc:spChg>
        <pc:spChg chg="del">
          <ac:chgData name="Álvaro Manuel Aparicio Morales" userId="97769703-a168-48fa-ab34-24c2a8acbe90" providerId="ADAL" clId="{C50993DF-B825-42DD-BFB8-D5D6812034AA}" dt="2024-06-17T15:29:40.635" v="7296" actId="478"/>
          <ac:spMkLst>
            <pc:docMk/>
            <pc:sldMk cId="3680867517" sldId="320"/>
            <ac:spMk id="12" creationId="{B2EC2F9C-7FF9-FC3C-1961-EDA264B4C7B2}"/>
          </ac:spMkLst>
        </pc:spChg>
        <pc:spChg chg="mod">
          <ac:chgData name="Álvaro Manuel Aparicio Morales" userId="97769703-a168-48fa-ab34-24c2a8acbe90" providerId="ADAL" clId="{C50993DF-B825-42DD-BFB8-D5D6812034AA}" dt="2024-06-17T18:11:02.781" v="7968" actId="2711"/>
          <ac:spMkLst>
            <pc:docMk/>
            <pc:sldMk cId="3680867517" sldId="320"/>
            <ac:spMk id="45" creationId="{F56DAEA4-8C2F-08C8-7639-699085B3DFA9}"/>
          </ac:spMkLst>
        </pc:spChg>
        <pc:grpChg chg="del">
          <ac:chgData name="Álvaro Manuel Aparicio Morales" userId="97769703-a168-48fa-ab34-24c2a8acbe90" providerId="ADAL" clId="{C50993DF-B825-42DD-BFB8-D5D6812034AA}" dt="2024-06-17T15:29:40.635" v="7296" actId="478"/>
          <ac:grpSpMkLst>
            <pc:docMk/>
            <pc:sldMk cId="3680867517" sldId="320"/>
            <ac:grpSpMk id="64" creationId="{C74150A4-FDD5-977A-3335-692E9B2CFA50}"/>
          </ac:grpSpMkLst>
        </pc:grpChg>
        <pc:grpChg chg="del">
          <ac:chgData name="Álvaro Manuel Aparicio Morales" userId="97769703-a168-48fa-ab34-24c2a8acbe90" providerId="ADAL" clId="{C50993DF-B825-42DD-BFB8-D5D6812034AA}" dt="2024-06-17T15:29:43.754" v="7297" actId="478"/>
          <ac:grpSpMkLst>
            <pc:docMk/>
            <pc:sldMk cId="3680867517" sldId="320"/>
            <ac:grpSpMk id="65" creationId="{9084B0AA-F14A-F4AD-E099-11D1ACF1EDD1}"/>
          </ac:grpSpMkLst>
        </pc:grpChg>
        <pc:grpChg chg="del">
          <ac:chgData name="Álvaro Manuel Aparicio Morales" userId="97769703-a168-48fa-ab34-24c2a8acbe90" providerId="ADAL" clId="{C50993DF-B825-42DD-BFB8-D5D6812034AA}" dt="2024-06-17T15:29:40.635" v="7296" actId="478"/>
          <ac:grpSpMkLst>
            <pc:docMk/>
            <pc:sldMk cId="3680867517" sldId="320"/>
            <ac:grpSpMk id="77" creationId="{B9CF6BDC-8E26-8499-53B5-F295751FDBBC}"/>
          </ac:grpSpMkLst>
        </pc:grpChg>
        <pc:grpChg chg="del">
          <ac:chgData name="Álvaro Manuel Aparicio Morales" userId="97769703-a168-48fa-ab34-24c2a8acbe90" providerId="ADAL" clId="{C50993DF-B825-42DD-BFB8-D5D6812034AA}" dt="2024-06-17T15:29:43.754" v="7297" actId="478"/>
          <ac:grpSpMkLst>
            <pc:docMk/>
            <pc:sldMk cId="3680867517" sldId="320"/>
            <ac:grpSpMk id="96" creationId="{6BE3B8B1-8D17-3B9A-564E-565B5BBD52D8}"/>
          </ac:grpSpMkLst>
        </pc:grpChg>
        <pc:grpChg chg="del">
          <ac:chgData name="Álvaro Manuel Aparicio Morales" userId="97769703-a168-48fa-ab34-24c2a8acbe90" providerId="ADAL" clId="{C50993DF-B825-42DD-BFB8-D5D6812034AA}" dt="2024-06-17T15:29:40.635" v="7296" actId="478"/>
          <ac:grpSpMkLst>
            <pc:docMk/>
            <pc:sldMk cId="3680867517" sldId="320"/>
            <ac:grpSpMk id="104" creationId="{8D323127-EB07-C469-2771-7D4BDD12B945}"/>
          </ac:grpSpMkLst>
        </pc:grpChg>
        <pc:grpChg chg="del">
          <ac:chgData name="Álvaro Manuel Aparicio Morales" userId="97769703-a168-48fa-ab34-24c2a8acbe90" providerId="ADAL" clId="{C50993DF-B825-42DD-BFB8-D5D6812034AA}" dt="2024-06-17T15:29:40.635" v="7296" actId="478"/>
          <ac:grpSpMkLst>
            <pc:docMk/>
            <pc:sldMk cId="3680867517" sldId="320"/>
            <ac:grpSpMk id="110" creationId="{5FDF5325-FF90-E029-3A65-632EDC16FE0A}"/>
          </ac:grpSpMkLst>
        </pc:grpChg>
      </pc:sldChg>
      <pc:sldChg chg="addSp delSp modSp add mod modNotesTx">
        <pc:chgData name="Álvaro Manuel Aparicio Morales" userId="97769703-a168-48fa-ab34-24c2a8acbe90" providerId="ADAL" clId="{C50993DF-B825-42DD-BFB8-D5D6812034AA}" dt="2024-06-18T00:10:45.485" v="12800" actId="20577"/>
        <pc:sldMkLst>
          <pc:docMk/>
          <pc:sldMk cId="3655834314" sldId="321"/>
        </pc:sldMkLst>
        <pc:spChg chg="del">
          <ac:chgData name="Álvaro Manuel Aparicio Morales" userId="97769703-a168-48fa-ab34-24c2a8acbe90" providerId="ADAL" clId="{C50993DF-B825-42DD-BFB8-D5D6812034AA}" dt="2024-06-17T18:07:27.169" v="7941" actId="478"/>
          <ac:spMkLst>
            <pc:docMk/>
            <pc:sldMk cId="3655834314" sldId="321"/>
            <ac:spMk id="2" creationId="{0C87B157-ABF8-4198-4F0A-2F51EA20F8C9}"/>
          </ac:spMkLst>
        </pc:spChg>
        <pc:spChg chg="del">
          <ac:chgData name="Álvaro Manuel Aparicio Morales" userId="97769703-a168-48fa-ab34-24c2a8acbe90" providerId="ADAL" clId="{C50993DF-B825-42DD-BFB8-D5D6812034AA}" dt="2024-06-17T15:29:51.727" v="7298" actId="478"/>
          <ac:spMkLst>
            <pc:docMk/>
            <pc:sldMk cId="3655834314" sldId="321"/>
            <ac:spMk id="3" creationId="{18638F41-68A7-BF39-0611-883D834F0B05}"/>
          </ac:spMkLst>
        </pc:spChg>
        <pc:spChg chg="add del mod">
          <ac:chgData name="Álvaro Manuel Aparicio Morales" userId="97769703-a168-48fa-ab34-24c2a8acbe90" providerId="ADAL" clId="{C50993DF-B825-42DD-BFB8-D5D6812034AA}" dt="2024-06-17T18:07:31.356" v="7942" actId="478"/>
          <ac:spMkLst>
            <pc:docMk/>
            <pc:sldMk cId="3655834314" sldId="321"/>
            <ac:spMk id="7" creationId="{14C56EF1-8BD8-527C-9C93-0A1323D4AB02}"/>
          </ac:spMkLst>
        </pc:spChg>
        <pc:spChg chg="add del mod">
          <ac:chgData name="Álvaro Manuel Aparicio Morales" userId="97769703-a168-48fa-ab34-24c2a8acbe90" providerId="ADAL" clId="{C50993DF-B825-42DD-BFB8-D5D6812034AA}" dt="2024-06-17T18:09:36.089" v="7957" actId="478"/>
          <ac:spMkLst>
            <pc:docMk/>
            <pc:sldMk cId="3655834314" sldId="321"/>
            <ac:spMk id="8" creationId="{742A6724-0584-1ECC-D18A-1AE88A61FC2E}"/>
          </ac:spMkLst>
        </pc:spChg>
        <pc:spChg chg="add del mod">
          <ac:chgData name="Álvaro Manuel Aparicio Morales" userId="97769703-a168-48fa-ab34-24c2a8acbe90" providerId="ADAL" clId="{C50993DF-B825-42DD-BFB8-D5D6812034AA}" dt="2024-06-17T18:09:38.027" v="7958" actId="478"/>
          <ac:spMkLst>
            <pc:docMk/>
            <pc:sldMk cId="3655834314" sldId="321"/>
            <ac:spMk id="10" creationId="{550B3C23-7783-9DFE-70B6-95D522142CC5}"/>
          </ac:spMkLst>
        </pc:spChg>
        <pc:spChg chg="add mod">
          <ac:chgData name="Álvaro Manuel Aparicio Morales" userId="97769703-a168-48fa-ab34-24c2a8acbe90" providerId="ADAL" clId="{C50993DF-B825-42DD-BFB8-D5D6812034AA}" dt="2024-06-17T18:09:47.396" v="7960" actId="1076"/>
          <ac:spMkLst>
            <pc:docMk/>
            <pc:sldMk cId="3655834314" sldId="321"/>
            <ac:spMk id="11" creationId="{1504B5DE-67F9-07A2-9FFB-30BD041EDA5F}"/>
          </ac:spMkLst>
        </pc:spChg>
        <pc:spChg chg="mod">
          <ac:chgData name="Álvaro Manuel Aparicio Morales" userId="97769703-a168-48fa-ab34-24c2a8acbe90" providerId="ADAL" clId="{C50993DF-B825-42DD-BFB8-D5D6812034AA}" dt="2024-06-17T18:10:51.188" v="7967" actId="2711"/>
          <ac:spMkLst>
            <pc:docMk/>
            <pc:sldMk cId="3655834314" sldId="321"/>
            <ac:spMk id="45" creationId="{F56DAEA4-8C2F-08C8-7639-699085B3DFA9}"/>
          </ac:spMkLst>
        </pc:spChg>
        <pc:grpChg chg="del">
          <ac:chgData name="Álvaro Manuel Aparicio Morales" userId="97769703-a168-48fa-ab34-24c2a8acbe90" providerId="ADAL" clId="{C50993DF-B825-42DD-BFB8-D5D6812034AA}" dt="2024-06-17T15:29:55.143" v="7299" actId="478"/>
          <ac:grpSpMkLst>
            <pc:docMk/>
            <pc:sldMk cId="3655834314" sldId="321"/>
            <ac:grpSpMk id="65" creationId="{9084B0AA-F14A-F4AD-E099-11D1ACF1EDD1}"/>
          </ac:grpSpMkLst>
        </pc:grpChg>
        <pc:grpChg chg="del">
          <ac:chgData name="Álvaro Manuel Aparicio Morales" userId="97769703-a168-48fa-ab34-24c2a8acbe90" providerId="ADAL" clId="{C50993DF-B825-42DD-BFB8-D5D6812034AA}" dt="2024-06-17T15:29:51.727" v="7298" actId="478"/>
          <ac:grpSpMkLst>
            <pc:docMk/>
            <pc:sldMk cId="3655834314" sldId="321"/>
            <ac:grpSpMk id="77" creationId="{B9CF6BDC-8E26-8499-53B5-F295751FDBBC}"/>
          </ac:grpSpMkLst>
        </pc:grpChg>
        <pc:grpChg chg="del">
          <ac:chgData name="Álvaro Manuel Aparicio Morales" userId="97769703-a168-48fa-ab34-24c2a8acbe90" providerId="ADAL" clId="{C50993DF-B825-42DD-BFB8-D5D6812034AA}" dt="2024-06-17T15:29:55.143" v="7299" actId="478"/>
          <ac:grpSpMkLst>
            <pc:docMk/>
            <pc:sldMk cId="3655834314" sldId="321"/>
            <ac:grpSpMk id="96" creationId="{6BE3B8B1-8D17-3B9A-564E-565B5BBD52D8}"/>
          </ac:grpSpMkLst>
        </pc:grpChg>
        <pc:grpChg chg="del">
          <ac:chgData name="Álvaro Manuel Aparicio Morales" userId="97769703-a168-48fa-ab34-24c2a8acbe90" providerId="ADAL" clId="{C50993DF-B825-42DD-BFB8-D5D6812034AA}" dt="2024-06-17T15:29:51.727" v="7298" actId="478"/>
          <ac:grpSpMkLst>
            <pc:docMk/>
            <pc:sldMk cId="3655834314" sldId="321"/>
            <ac:grpSpMk id="110" creationId="{5FDF5325-FF90-E029-3A65-632EDC16FE0A}"/>
          </ac:grpSpMkLst>
        </pc:grpChg>
      </pc:sldChg>
      <pc:sldChg chg="addSp delSp modSp add mod modNotesTx">
        <pc:chgData name="Álvaro Manuel Aparicio Morales" userId="97769703-a168-48fa-ab34-24c2a8acbe90" providerId="ADAL" clId="{C50993DF-B825-42DD-BFB8-D5D6812034AA}" dt="2024-06-18T00:12:36.541" v="13247" actId="20577"/>
        <pc:sldMkLst>
          <pc:docMk/>
          <pc:sldMk cId="1579172434" sldId="322"/>
        </pc:sldMkLst>
        <pc:spChg chg="del">
          <ac:chgData name="Álvaro Manuel Aparicio Morales" userId="97769703-a168-48fa-ab34-24c2a8acbe90" providerId="ADAL" clId="{C50993DF-B825-42DD-BFB8-D5D6812034AA}" dt="2024-06-17T18:09:10.450" v="7952" actId="478"/>
          <ac:spMkLst>
            <pc:docMk/>
            <pc:sldMk cId="1579172434" sldId="322"/>
            <ac:spMk id="2" creationId="{0C87B157-ABF8-4198-4F0A-2F51EA20F8C9}"/>
          </ac:spMkLst>
        </pc:spChg>
        <pc:spChg chg="add del mod">
          <ac:chgData name="Álvaro Manuel Aparicio Morales" userId="97769703-a168-48fa-ab34-24c2a8acbe90" providerId="ADAL" clId="{C50993DF-B825-42DD-BFB8-D5D6812034AA}" dt="2024-06-17T18:09:13.791" v="7953" actId="478"/>
          <ac:spMkLst>
            <pc:docMk/>
            <pc:sldMk cId="1579172434" sldId="322"/>
            <ac:spMk id="7" creationId="{88337043-E97E-9B5A-1FEE-C8FCD990AFAC}"/>
          </ac:spMkLst>
        </pc:spChg>
        <pc:spChg chg="add mod">
          <ac:chgData name="Álvaro Manuel Aparicio Morales" userId="97769703-a168-48fa-ab34-24c2a8acbe90" providerId="ADAL" clId="{C50993DF-B825-42DD-BFB8-D5D6812034AA}" dt="2024-06-17T18:09:27.141" v="7956" actId="1076"/>
          <ac:spMkLst>
            <pc:docMk/>
            <pc:sldMk cId="1579172434" sldId="322"/>
            <ac:spMk id="8" creationId="{996CA517-2F5F-08C7-B55A-2AF6D0E72B95}"/>
          </ac:spMkLst>
        </pc:spChg>
        <pc:spChg chg="mod">
          <ac:chgData name="Álvaro Manuel Aparicio Morales" userId="97769703-a168-48fa-ab34-24c2a8acbe90" providerId="ADAL" clId="{C50993DF-B825-42DD-BFB8-D5D6812034AA}" dt="2024-06-17T18:10:36.301" v="7966" actId="2711"/>
          <ac:spMkLst>
            <pc:docMk/>
            <pc:sldMk cId="1579172434" sldId="322"/>
            <ac:spMk id="45" creationId="{F56DAEA4-8C2F-08C8-7639-699085B3DFA9}"/>
          </ac:spMkLst>
        </pc:spChg>
        <pc:spChg chg="mod">
          <ac:chgData name="Álvaro Manuel Aparicio Morales" userId="97769703-a168-48fa-ab34-24c2a8acbe90" providerId="ADAL" clId="{C50993DF-B825-42DD-BFB8-D5D6812034AA}" dt="2024-06-18T00:12:09.208" v="13162" actId="20577"/>
          <ac:spMkLst>
            <pc:docMk/>
            <pc:sldMk cId="1579172434" sldId="322"/>
            <ac:spMk id="67" creationId="{C990B42C-C2C9-4BE6-0AE9-32FC5043163D}"/>
          </ac:spMkLst>
        </pc:spChg>
        <pc:grpChg chg="del">
          <ac:chgData name="Álvaro Manuel Aparicio Morales" userId="97769703-a168-48fa-ab34-24c2a8acbe90" providerId="ADAL" clId="{C50993DF-B825-42DD-BFB8-D5D6812034AA}" dt="2024-06-17T15:30:11.402" v="7304" actId="478"/>
          <ac:grpSpMkLst>
            <pc:docMk/>
            <pc:sldMk cId="1579172434" sldId="322"/>
            <ac:grpSpMk id="77" creationId="{B9CF6BDC-8E26-8499-53B5-F295751FDBBC}"/>
          </ac:grpSpMkLst>
        </pc:grpChg>
        <pc:grpChg chg="del">
          <ac:chgData name="Álvaro Manuel Aparicio Morales" userId="97769703-a168-48fa-ab34-24c2a8acbe90" providerId="ADAL" clId="{C50993DF-B825-42DD-BFB8-D5D6812034AA}" dt="2024-06-17T15:30:11.402" v="7304" actId="478"/>
          <ac:grpSpMkLst>
            <pc:docMk/>
            <pc:sldMk cId="1579172434" sldId="322"/>
            <ac:grpSpMk id="110" creationId="{5FDF5325-FF90-E029-3A65-632EDC16FE0A}"/>
          </ac:grpSpMkLst>
        </pc:grpChg>
      </pc:sldChg>
      <pc:sldChg chg="addSp delSp modSp add mod setBg modNotesTx">
        <pc:chgData name="Álvaro Manuel Aparicio Morales" userId="97769703-a168-48fa-ab34-24c2a8acbe90" providerId="ADAL" clId="{C50993DF-B825-42DD-BFB8-D5D6812034AA}" dt="2024-06-18T00:05:01.279" v="11986" actId="20577"/>
        <pc:sldMkLst>
          <pc:docMk/>
          <pc:sldMk cId="2382938357" sldId="323"/>
        </pc:sldMkLst>
        <pc:spChg chg="mod">
          <ac:chgData name="Álvaro Manuel Aparicio Morales" userId="97769703-a168-48fa-ab34-24c2a8acbe90" providerId="ADAL" clId="{C50993DF-B825-42DD-BFB8-D5D6812034AA}" dt="2024-06-17T16:57:52.269" v="7916" actId="2711"/>
          <ac:spMkLst>
            <pc:docMk/>
            <pc:sldMk cId="2382938357" sldId="323"/>
            <ac:spMk id="2" creationId="{33D3BF92-46AC-4574-9882-81E10547FBEF}"/>
          </ac:spMkLst>
        </pc:spChg>
        <pc:spChg chg="add del">
          <ac:chgData name="Álvaro Manuel Aparicio Morales" userId="97769703-a168-48fa-ab34-24c2a8acbe90" providerId="ADAL" clId="{C50993DF-B825-42DD-BFB8-D5D6812034AA}" dt="2024-06-17T16:06:50.896" v="7358" actId="478"/>
          <ac:spMkLst>
            <pc:docMk/>
            <pc:sldMk cId="2382938357" sldId="323"/>
            <ac:spMk id="23" creationId="{2A2E1073-3D23-7628-1600-AC8B844E081A}"/>
          </ac:spMkLst>
        </pc:spChg>
        <pc:spChg chg="add del">
          <ac:chgData name="Álvaro Manuel Aparicio Morales" userId="97769703-a168-48fa-ab34-24c2a8acbe90" providerId="ADAL" clId="{C50993DF-B825-42DD-BFB8-D5D6812034AA}" dt="2024-06-17T16:06:46.823" v="7357" actId="478"/>
          <ac:spMkLst>
            <pc:docMk/>
            <pc:sldMk cId="2382938357" sldId="323"/>
            <ac:spMk id="29" creationId="{73CE1591-6C79-A13D-2349-F2D652BB07E2}"/>
          </ac:spMkLst>
        </pc:spChg>
        <pc:spChg chg="add del">
          <ac:chgData name="Álvaro Manuel Aparicio Morales" userId="97769703-a168-48fa-ab34-24c2a8acbe90" providerId="ADAL" clId="{C50993DF-B825-42DD-BFB8-D5D6812034AA}" dt="2024-06-17T16:06:46.823" v="7357" actId="478"/>
          <ac:spMkLst>
            <pc:docMk/>
            <pc:sldMk cId="2382938357" sldId="323"/>
            <ac:spMk id="30" creationId="{734FFFC4-0C78-B465-300B-47196CE3260C}"/>
          </ac:spMkLst>
        </pc:spChg>
        <pc:spChg chg="add del">
          <ac:chgData name="Álvaro Manuel Aparicio Morales" userId="97769703-a168-48fa-ab34-24c2a8acbe90" providerId="ADAL" clId="{C50993DF-B825-42DD-BFB8-D5D6812034AA}" dt="2024-06-17T16:06:46.823" v="7357" actId="478"/>
          <ac:spMkLst>
            <pc:docMk/>
            <pc:sldMk cId="2382938357" sldId="323"/>
            <ac:spMk id="32" creationId="{0CA528D3-8341-28F9-8ECF-359EBFE65560}"/>
          </ac:spMkLst>
        </pc:spChg>
        <pc:spChg chg="add del">
          <ac:chgData name="Álvaro Manuel Aparicio Morales" userId="97769703-a168-48fa-ab34-24c2a8acbe90" providerId="ADAL" clId="{C50993DF-B825-42DD-BFB8-D5D6812034AA}" dt="2024-06-17T16:06:40.179" v="7356" actId="478"/>
          <ac:spMkLst>
            <pc:docMk/>
            <pc:sldMk cId="2382938357" sldId="323"/>
            <ac:spMk id="33" creationId="{CFFB3E12-61EA-E555-C12A-0004BC1B133A}"/>
          </ac:spMkLst>
        </pc:spChg>
        <pc:grpChg chg="add del">
          <ac:chgData name="Álvaro Manuel Aparicio Morales" userId="97769703-a168-48fa-ab34-24c2a8acbe90" providerId="ADAL" clId="{C50993DF-B825-42DD-BFB8-D5D6812034AA}" dt="2024-06-17T16:06:46.823" v="7357" actId="478"/>
          <ac:grpSpMkLst>
            <pc:docMk/>
            <pc:sldMk cId="2382938357" sldId="323"/>
            <ac:grpSpMk id="31" creationId="{4C4C8D4D-DEE2-CB28-825A-9356A23389FF}"/>
          </ac:grpSpMkLst>
        </pc:grpChg>
        <pc:picChg chg="add del">
          <ac:chgData name="Álvaro Manuel Aparicio Morales" userId="97769703-a168-48fa-ab34-24c2a8acbe90" providerId="ADAL" clId="{C50993DF-B825-42DD-BFB8-D5D6812034AA}" dt="2024-06-17T16:06:52.971" v="7359" actId="478"/>
          <ac:picMkLst>
            <pc:docMk/>
            <pc:sldMk cId="2382938357" sldId="323"/>
            <ac:picMk id="16" creationId="{9E1FD0CA-4A99-1BFD-7559-2A328FC383AF}"/>
          </ac:picMkLst>
        </pc:picChg>
        <pc:picChg chg="add del">
          <ac:chgData name="Álvaro Manuel Aparicio Morales" userId="97769703-a168-48fa-ab34-24c2a8acbe90" providerId="ADAL" clId="{C50993DF-B825-42DD-BFB8-D5D6812034AA}" dt="2024-06-17T16:06:52.971" v="7359" actId="478"/>
          <ac:picMkLst>
            <pc:docMk/>
            <pc:sldMk cId="2382938357" sldId="323"/>
            <ac:picMk id="18" creationId="{65B72851-802C-957C-8795-7D0487B7F22B}"/>
          </ac:picMkLst>
        </pc:picChg>
        <pc:picChg chg="add del">
          <ac:chgData name="Álvaro Manuel Aparicio Morales" userId="97769703-a168-48fa-ab34-24c2a8acbe90" providerId="ADAL" clId="{C50993DF-B825-42DD-BFB8-D5D6812034AA}" dt="2024-06-17T16:06:52.971" v="7359" actId="478"/>
          <ac:picMkLst>
            <pc:docMk/>
            <pc:sldMk cId="2382938357" sldId="323"/>
            <ac:picMk id="20" creationId="{1A2B4332-BBDC-E992-20DC-7DF324894AB9}"/>
          </ac:picMkLst>
        </pc:picChg>
      </pc:sldChg>
      <pc:sldChg chg="addSp delSp modSp add mod setBg modNotesTx">
        <pc:chgData name="Álvaro Manuel Aparicio Morales" userId="97769703-a168-48fa-ab34-24c2a8acbe90" providerId="ADAL" clId="{C50993DF-B825-42DD-BFB8-D5D6812034AA}" dt="2024-06-18T00:05:26.932" v="12028" actId="20577"/>
        <pc:sldMkLst>
          <pc:docMk/>
          <pc:sldMk cId="3713371061" sldId="324"/>
        </pc:sldMkLst>
        <pc:spChg chg="mod">
          <ac:chgData name="Álvaro Manuel Aparicio Morales" userId="97769703-a168-48fa-ab34-24c2a8acbe90" providerId="ADAL" clId="{C50993DF-B825-42DD-BFB8-D5D6812034AA}" dt="2024-06-17T16:57:57.266" v="7917" actId="2711"/>
          <ac:spMkLst>
            <pc:docMk/>
            <pc:sldMk cId="3713371061" sldId="324"/>
            <ac:spMk id="2" creationId="{33D3BF92-46AC-4574-9882-81E10547FBEF}"/>
          </ac:spMkLst>
        </pc:spChg>
        <pc:spChg chg="add del">
          <ac:chgData name="Álvaro Manuel Aparicio Morales" userId="97769703-a168-48fa-ab34-24c2a8acbe90" providerId="ADAL" clId="{C50993DF-B825-42DD-BFB8-D5D6812034AA}" dt="2024-06-17T16:07:01.849" v="7360" actId="478"/>
          <ac:spMkLst>
            <pc:docMk/>
            <pc:sldMk cId="3713371061" sldId="324"/>
            <ac:spMk id="29" creationId="{73CE1591-6C79-A13D-2349-F2D652BB07E2}"/>
          </ac:spMkLst>
        </pc:spChg>
        <pc:spChg chg="add del">
          <ac:chgData name="Álvaro Manuel Aparicio Morales" userId="97769703-a168-48fa-ab34-24c2a8acbe90" providerId="ADAL" clId="{C50993DF-B825-42DD-BFB8-D5D6812034AA}" dt="2024-06-17T16:07:01.849" v="7360" actId="478"/>
          <ac:spMkLst>
            <pc:docMk/>
            <pc:sldMk cId="3713371061" sldId="324"/>
            <ac:spMk id="30" creationId="{734FFFC4-0C78-B465-300B-47196CE3260C}"/>
          </ac:spMkLst>
        </pc:spChg>
        <pc:spChg chg="add del">
          <ac:chgData name="Álvaro Manuel Aparicio Morales" userId="97769703-a168-48fa-ab34-24c2a8acbe90" providerId="ADAL" clId="{C50993DF-B825-42DD-BFB8-D5D6812034AA}" dt="2024-06-17T16:07:01.849" v="7360" actId="478"/>
          <ac:spMkLst>
            <pc:docMk/>
            <pc:sldMk cId="3713371061" sldId="324"/>
            <ac:spMk id="32" creationId="{0CA528D3-8341-28F9-8ECF-359EBFE65560}"/>
          </ac:spMkLst>
        </pc:spChg>
        <pc:spChg chg="add del">
          <ac:chgData name="Álvaro Manuel Aparicio Morales" userId="97769703-a168-48fa-ab34-24c2a8acbe90" providerId="ADAL" clId="{C50993DF-B825-42DD-BFB8-D5D6812034AA}" dt="2024-06-17T16:06:34.086" v="7354" actId="478"/>
          <ac:spMkLst>
            <pc:docMk/>
            <pc:sldMk cId="3713371061" sldId="324"/>
            <ac:spMk id="33" creationId="{CFFB3E12-61EA-E555-C12A-0004BC1B133A}"/>
          </ac:spMkLst>
        </pc:spChg>
        <pc:grpChg chg="add del">
          <ac:chgData name="Álvaro Manuel Aparicio Morales" userId="97769703-a168-48fa-ab34-24c2a8acbe90" providerId="ADAL" clId="{C50993DF-B825-42DD-BFB8-D5D6812034AA}" dt="2024-06-17T16:07:04.318" v="7361" actId="478"/>
          <ac:grpSpMkLst>
            <pc:docMk/>
            <pc:sldMk cId="3713371061" sldId="324"/>
            <ac:grpSpMk id="31" creationId="{4C4C8D4D-DEE2-CB28-825A-9356A23389FF}"/>
          </ac:grpSpMkLst>
        </pc:grpChg>
      </pc:sldChg>
      <pc:sldChg chg="delSp modSp add mod setBg modNotesTx">
        <pc:chgData name="Álvaro Manuel Aparicio Morales" userId="97769703-a168-48fa-ab34-24c2a8acbe90" providerId="ADAL" clId="{C50993DF-B825-42DD-BFB8-D5D6812034AA}" dt="2024-06-18T00:05:57.577" v="12030" actId="20577"/>
        <pc:sldMkLst>
          <pc:docMk/>
          <pc:sldMk cId="3772782798" sldId="325"/>
        </pc:sldMkLst>
        <pc:spChg chg="mod">
          <ac:chgData name="Álvaro Manuel Aparicio Morales" userId="97769703-a168-48fa-ab34-24c2a8acbe90" providerId="ADAL" clId="{C50993DF-B825-42DD-BFB8-D5D6812034AA}" dt="2024-06-17T16:58:03.636" v="7918" actId="2711"/>
          <ac:spMkLst>
            <pc:docMk/>
            <pc:sldMk cId="3772782798" sldId="325"/>
            <ac:spMk id="2" creationId="{33D3BF92-46AC-4574-9882-81E10547FBEF}"/>
          </ac:spMkLst>
        </pc:spChg>
        <pc:spChg chg="del">
          <ac:chgData name="Álvaro Manuel Aparicio Morales" userId="97769703-a168-48fa-ab34-24c2a8acbe90" providerId="ADAL" clId="{C50993DF-B825-42DD-BFB8-D5D6812034AA}" dt="2024-06-17T16:07:19.752" v="7364" actId="478"/>
          <ac:spMkLst>
            <pc:docMk/>
            <pc:sldMk cId="3772782798" sldId="325"/>
            <ac:spMk id="29" creationId="{73CE1591-6C79-A13D-2349-F2D652BB07E2}"/>
          </ac:spMkLst>
        </pc:spChg>
        <pc:spChg chg="mod">
          <ac:chgData name="Álvaro Manuel Aparicio Morales" userId="97769703-a168-48fa-ab34-24c2a8acbe90" providerId="ADAL" clId="{C50993DF-B825-42DD-BFB8-D5D6812034AA}" dt="2024-06-17T16:58:12.078" v="7919" actId="2711"/>
          <ac:spMkLst>
            <pc:docMk/>
            <pc:sldMk cId="3772782798" sldId="325"/>
            <ac:spMk id="30" creationId="{734FFFC4-0C78-B465-300B-47196CE3260C}"/>
          </ac:spMkLst>
        </pc:spChg>
        <pc:spChg chg="mod">
          <ac:chgData name="Álvaro Manuel Aparicio Morales" userId="97769703-a168-48fa-ab34-24c2a8acbe90" providerId="ADAL" clId="{C50993DF-B825-42DD-BFB8-D5D6812034AA}" dt="2024-06-17T16:58:19.392" v="7920" actId="2711"/>
          <ac:spMkLst>
            <pc:docMk/>
            <pc:sldMk cId="3772782798" sldId="325"/>
            <ac:spMk id="32" creationId="{0CA528D3-8341-28F9-8ECF-359EBFE65560}"/>
          </ac:spMkLst>
        </pc:spChg>
      </pc:sldChg>
      <pc:sldChg chg="modSp add mod setBg modNotesTx">
        <pc:chgData name="Álvaro Manuel Aparicio Morales" userId="97769703-a168-48fa-ab34-24c2a8acbe90" providerId="ADAL" clId="{C50993DF-B825-42DD-BFB8-D5D6812034AA}" dt="2024-06-18T00:06:27.477" v="12040" actId="20577"/>
        <pc:sldMkLst>
          <pc:docMk/>
          <pc:sldMk cId="508261143" sldId="326"/>
        </pc:sldMkLst>
        <pc:spChg chg="mod">
          <ac:chgData name="Álvaro Manuel Aparicio Morales" userId="97769703-a168-48fa-ab34-24c2a8acbe90" providerId="ADAL" clId="{C50993DF-B825-42DD-BFB8-D5D6812034AA}" dt="2024-06-17T16:58:27.188" v="7921" actId="2711"/>
          <ac:spMkLst>
            <pc:docMk/>
            <pc:sldMk cId="508261143" sldId="326"/>
            <ac:spMk id="2" creationId="{33D3BF92-46AC-4574-9882-81E10547FBEF}"/>
          </ac:spMkLst>
        </pc:spChg>
        <pc:spChg chg="mod">
          <ac:chgData name="Álvaro Manuel Aparicio Morales" userId="97769703-a168-48fa-ab34-24c2a8acbe90" providerId="ADAL" clId="{C50993DF-B825-42DD-BFB8-D5D6812034AA}" dt="2024-06-18T00:06:22.419" v="12039" actId="20577"/>
          <ac:spMkLst>
            <pc:docMk/>
            <pc:sldMk cId="508261143" sldId="326"/>
            <ac:spMk id="29" creationId="{73CE1591-6C79-A13D-2349-F2D652BB07E2}"/>
          </ac:spMkLst>
        </pc:spChg>
        <pc:spChg chg="mod">
          <ac:chgData name="Álvaro Manuel Aparicio Morales" userId="97769703-a168-48fa-ab34-24c2a8acbe90" providerId="ADAL" clId="{C50993DF-B825-42DD-BFB8-D5D6812034AA}" dt="2024-06-17T16:58:35.645" v="7922" actId="2711"/>
          <ac:spMkLst>
            <pc:docMk/>
            <pc:sldMk cId="508261143" sldId="326"/>
            <ac:spMk id="30" creationId="{734FFFC4-0C78-B465-300B-47196CE3260C}"/>
          </ac:spMkLst>
        </pc:spChg>
        <pc:spChg chg="mod">
          <ac:chgData name="Álvaro Manuel Aparicio Morales" userId="97769703-a168-48fa-ab34-24c2a8acbe90" providerId="ADAL" clId="{C50993DF-B825-42DD-BFB8-D5D6812034AA}" dt="2024-06-17T16:58:41.180" v="7923" actId="2711"/>
          <ac:spMkLst>
            <pc:docMk/>
            <pc:sldMk cId="508261143" sldId="326"/>
            <ac:spMk id="32" creationId="{0CA528D3-8341-28F9-8ECF-359EBFE65560}"/>
          </ac:spMkLst>
        </pc:spChg>
      </pc:sldChg>
      <pc:sldChg chg="addSp delSp modSp add del mod setBg delDesignElem">
        <pc:chgData name="Álvaro Manuel Aparicio Morales" userId="97769703-a168-48fa-ab34-24c2a8acbe90" providerId="ADAL" clId="{C50993DF-B825-42DD-BFB8-D5D6812034AA}" dt="2024-06-17T16:10:49.795" v="7437" actId="47"/>
        <pc:sldMkLst>
          <pc:docMk/>
          <pc:sldMk cId="4282115762" sldId="327"/>
        </pc:sldMkLst>
        <pc:spChg chg="add del">
          <ac:chgData name="Álvaro Manuel Aparicio Morales" userId="97769703-a168-48fa-ab34-24c2a8acbe90" providerId="ADAL" clId="{C50993DF-B825-42DD-BFB8-D5D6812034AA}" dt="2024-06-17T16:10:40.147" v="7433" actId="21"/>
          <ac:spMkLst>
            <pc:docMk/>
            <pc:sldMk cId="4282115762" sldId="327"/>
            <ac:spMk id="6" creationId="{8FF59BDC-CE8A-25F9-CD7A-7E48C706F79E}"/>
          </ac:spMkLst>
        </pc:spChg>
        <pc:spChg chg="mod">
          <ac:chgData name="Álvaro Manuel Aparicio Morales" userId="97769703-a168-48fa-ab34-24c2a8acbe90" providerId="ADAL" clId="{C50993DF-B825-42DD-BFB8-D5D6812034AA}" dt="2024-06-17T16:10:39.656" v="7432" actId="1035"/>
          <ac:spMkLst>
            <pc:docMk/>
            <pc:sldMk cId="4282115762" sldId="327"/>
            <ac:spMk id="11" creationId="{EF5019DE-7350-1AAC-8A80-6476EC54F755}"/>
          </ac:spMkLst>
        </pc:spChg>
        <pc:spChg chg="mod">
          <ac:chgData name="Álvaro Manuel Aparicio Morales" userId="97769703-a168-48fa-ab34-24c2a8acbe90" providerId="ADAL" clId="{C50993DF-B825-42DD-BFB8-D5D6812034AA}" dt="2024-06-17T16:10:39.656" v="7432" actId="1035"/>
          <ac:spMkLst>
            <pc:docMk/>
            <pc:sldMk cId="4282115762" sldId="327"/>
            <ac:spMk id="12" creationId="{98D0D2BA-C922-76B3-0A96-8D2E33A8CFE3}"/>
          </ac:spMkLst>
        </pc:spChg>
        <pc:spChg chg="mod">
          <ac:chgData name="Álvaro Manuel Aparicio Morales" userId="97769703-a168-48fa-ab34-24c2a8acbe90" providerId="ADAL" clId="{C50993DF-B825-42DD-BFB8-D5D6812034AA}" dt="2024-06-17T16:10:39.656" v="7432" actId="1035"/>
          <ac:spMkLst>
            <pc:docMk/>
            <pc:sldMk cId="4282115762" sldId="327"/>
            <ac:spMk id="13" creationId="{B6DAFD1F-4079-812C-A43E-1A08D97177E2}"/>
          </ac:spMkLst>
        </pc:spChg>
        <pc:spChg chg="mod">
          <ac:chgData name="Álvaro Manuel Aparicio Morales" userId="97769703-a168-48fa-ab34-24c2a8acbe90" providerId="ADAL" clId="{C50993DF-B825-42DD-BFB8-D5D6812034AA}" dt="2024-06-17T16:10:39.656" v="7432" actId="1035"/>
          <ac:spMkLst>
            <pc:docMk/>
            <pc:sldMk cId="4282115762" sldId="327"/>
            <ac:spMk id="14" creationId="{FD991A5D-E595-569E-7F63-F64AFB66961B}"/>
          </ac:spMkLst>
        </pc:spChg>
        <pc:spChg chg="del">
          <ac:chgData name="Álvaro Manuel Aparicio Morales" userId="97769703-a168-48fa-ab34-24c2a8acbe90" providerId="ADAL" clId="{C50993DF-B825-42DD-BFB8-D5D6812034AA}" dt="2024-06-17T16:10:11.809" v="7366"/>
          <ac:spMkLst>
            <pc:docMk/>
            <pc:sldMk cId="4282115762" sldId="327"/>
            <ac:spMk id="19" creationId="{2E442304-DDBD-4F7B-8017-36BCC863FB40}"/>
          </ac:spMkLst>
        </pc:spChg>
        <pc:spChg chg="del">
          <ac:chgData name="Álvaro Manuel Aparicio Morales" userId="97769703-a168-48fa-ab34-24c2a8acbe90" providerId="ADAL" clId="{C50993DF-B825-42DD-BFB8-D5D6812034AA}" dt="2024-06-17T16:10:11.809" v="7366"/>
          <ac:spMkLst>
            <pc:docMk/>
            <pc:sldMk cId="4282115762" sldId="327"/>
            <ac:spMk id="21" creationId="{5E107275-3853-46FD-A241-DE4355A42675}"/>
          </ac:spMkLst>
        </pc:spChg>
        <pc:picChg chg="mod">
          <ac:chgData name="Álvaro Manuel Aparicio Morales" userId="97769703-a168-48fa-ab34-24c2a8acbe90" providerId="ADAL" clId="{C50993DF-B825-42DD-BFB8-D5D6812034AA}" dt="2024-06-17T16:10:39.656" v="7432" actId="1035"/>
          <ac:picMkLst>
            <pc:docMk/>
            <pc:sldMk cId="4282115762" sldId="327"/>
            <ac:picMk id="8" creationId="{C64055E9-A051-02FC-3431-A6D0177C7978}"/>
          </ac:picMkLst>
        </pc:picChg>
        <pc:picChg chg="mod">
          <ac:chgData name="Álvaro Manuel Aparicio Morales" userId="97769703-a168-48fa-ab34-24c2a8acbe90" providerId="ADAL" clId="{C50993DF-B825-42DD-BFB8-D5D6812034AA}" dt="2024-06-17T16:10:39.656" v="7432" actId="1035"/>
          <ac:picMkLst>
            <pc:docMk/>
            <pc:sldMk cId="4282115762" sldId="327"/>
            <ac:picMk id="10" creationId="{D7C5D4F6-42D4-A6A1-AD00-59A5B84BE29E}"/>
          </ac:picMkLst>
        </pc:picChg>
      </pc:sldChg>
      <pc:sldChg chg="delSp add del setBg delDesignElem">
        <pc:chgData name="Álvaro Manuel Aparicio Morales" userId="97769703-a168-48fa-ab34-24c2a8acbe90" providerId="ADAL" clId="{C50993DF-B825-42DD-BFB8-D5D6812034AA}" dt="2024-06-17T16:10:51.278" v="7438" actId="47"/>
        <pc:sldMkLst>
          <pc:docMk/>
          <pc:sldMk cId="2332178956" sldId="328"/>
        </pc:sldMkLst>
        <pc:spChg chg="del">
          <ac:chgData name="Álvaro Manuel Aparicio Morales" userId="97769703-a168-48fa-ab34-24c2a8acbe90" providerId="ADAL" clId="{C50993DF-B825-42DD-BFB8-D5D6812034AA}" dt="2024-06-17T16:10:12.355" v="7368"/>
          <ac:spMkLst>
            <pc:docMk/>
            <pc:sldMk cId="2332178956" sldId="328"/>
            <ac:spMk id="19" creationId="{2E442304-DDBD-4F7B-8017-36BCC863FB40}"/>
          </ac:spMkLst>
        </pc:spChg>
        <pc:spChg chg="del">
          <ac:chgData name="Álvaro Manuel Aparicio Morales" userId="97769703-a168-48fa-ab34-24c2a8acbe90" providerId="ADAL" clId="{C50993DF-B825-42DD-BFB8-D5D6812034AA}" dt="2024-06-17T16:10:12.355" v="7368"/>
          <ac:spMkLst>
            <pc:docMk/>
            <pc:sldMk cId="2332178956" sldId="328"/>
            <ac:spMk id="21" creationId="{5E107275-3853-46FD-A241-DE4355A42675}"/>
          </ac:spMkLst>
        </pc:spChg>
      </pc:sldChg>
      <pc:sldChg chg="addSp delSp modSp add del mod modShow">
        <pc:chgData name="Álvaro Manuel Aparicio Morales" userId="97769703-a168-48fa-ab34-24c2a8acbe90" providerId="ADAL" clId="{C50993DF-B825-42DD-BFB8-D5D6812034AA}" dt="2024-06-18T00:07:45.834" v="12047" actId="2696"/>
        <pc:sldMkLst>
          <pc:docMk/>
          <pc:sldMk cId="477718214" sldId="329"/>
        </pc:sldMkLst>
        <pc:spChg chg="mod">
          <ac:chgData name="Álvaro Manuel Aparicio Morales" userId="97769703-a168-48fa-ab34-24c2a8acbe90" providerId="ADAL" clId="{C50993DF-B825-42DD-BFB8-D5D6812034AA}" dt="2024-06-17T16:59:13.977" v="7926" actId="2711"/>
          <ac:spMkLst>
            <pc:docMk/>
            <pc:sldMk cId="477718214" sldId="329"/>
            <ac:spMk id="2" creationId="{33D3BF92-46AC-4574-9882-81E10547FBEF}"/>
          </ac:spMkLst>
        </pc:spChg>
        <pc:spChg chg="del">
          <ac:chgData name="Álvaro Manuel Aparicio Morales" userId="97769703-a168-48fa-ab34-24c2a8acbe90" providerId="ADAL" clId="{C50993DF-B825-42DD-BFB8-D5D6812034AA}" dt="2024-06-17T16:11:04.198" v="7440" actId="478"/>
          <ac:spMkLst>
            <pc:docMk/>
            <pc:sldMk cId="477718214" sldId="329"/>
            <ac:spMk id="6" creationId="{8FF59BDC-CE8A-25F9-CD7A-7E48C706F79E}"/>
          </ac:spMkLst>
        </pc:spChg>
        <pc:spChg chg="mod">
          <ac:chgData name="Álvaro Manuel Aparicio Morales" userId="97769703-a168-48fa-ab34-24c2a8acbe90" providerId="ADAL" clId="{C50993DF-B825-42DD-BFB8-D5D6812034AA}" dt="2024-06-17T16:11:12.822" v="7486" actId="1038"/>
          <ac:spMkLst>
            <pc:docMk/>
            <pc:sldMk cId="477718214" sldId="329"/>
            <ac:spMk id="11" creationId="{EF5019DE-7350-1AAC-8A80-6476EC54F755}"/>
          </ac:spMkLst>
        </pc:spChg>
        <pc:spChg chg="mod">
          <ac:chgData name="Álvaro Manuel Aparicio Morales" userId="97769703-a168-48fa-ab34-24c2a8acbe90" providerId="ADAL" clId="{C50993DF-B825-42DD-BFB8-D5D6812034AA}" dt="2024-06-17T16:11:12.822" v="7486" actId="1038"/>
          <ac:spMkLst>
            <pc:docMk/>
            <pc:sldMk cId="477718214" sldId="329"/>
            <ac:spMk id="12" creationId="{98D0D2BA-C922-76B3-0A96-8D2E33A8CFE3}"/>
          </ac:spMkLst>
        </pc:spChg>
        <pc:spChg chg="mod">
          <ac:chgData name="Álvaro Manuel Aparicio Morales" userId="97769703-a168-48fa-ab34-24c2a8acbe90" providerId="ADAL" clId="{C50993DF-B825-42DD-BFB8-D5D6812034AA}" dt="2024-06-17T16:11:12.822" v="7486" actId="1038"/>
          <ac:spMkLst>
            <pc:docMk/>
            <pc:sldMk cId="477718214" sldId="329"/>
            <ac:spMk id="13" creationId="{B6DAFD1F-4079-812C-A43E-1A08D97177E2}"/>
          </ac:spMkLst>
        </pc:spChg>
        <pc:spChg chg="mod">
          <ac:chgData name="Álvaro Manuel Aparicio Morales" userId="97769703-a168-48fa-ab34-24c2a8acbe90" providerId="ADAL" clId="{C50993DF-B825-42DD-BFB8-D5D6812034AA}" dt="2024-06-17T16:11:12.822" v="7486" actId="1038"/>
          <ac:spMkLst>
            <pc:docMk/>
            <pc:sldMk cId="477718214" sldId="329"/>
            <ac:spMk id="14" creationId="{FD991A5D-E595-569E-7F63-F64AFB66961B}"/>
          </ac:spMkLst>
        </pc:spChg>
        <pc:picChg chg="mod">
          <ac:chgData name="Álvaro Manuel Aparicio Morales" userId="97769703-a168-48fa-ab34-24c2a8acbe90" providerId="ADAL" clId="{C50993DF-B825-42DD-BFB8-D5D6812034AA}" dt="2024-06-17T16:11:12.822" v="7486" actId="1038"/>
          <ac:picMkLst>
            <pc:docMk/>
            <pc:sldMk cId="477718214" sldId="329"/>
            <ac:picMk id="8" creationId="{C64055E9-A051-02FC-3431-A6D0177C7978}"/>
          </ac:picMkLst>
        </pc:picChg>
        <pc:picChg chg="mod">
          <ac:chgData name="Álvaro Manuel Aparicio Morales" userId="97769703-a168-48fa-ab34-24c2a8acbe90" providerId="ADAL" clId="{C50993DF-B825-42DD-BFB8-D5D6812034AA}" dt="2024-06-17T16:11:12.822" v="7486" actId="1038"/>
          <ac:picMkLst>
            <pc:docMk/>
            <pc:sldMk cId="477718214" sldId="329"/>
            <ac:picMk id="10" creationId="{D7C5D4F6-42D4-A6A1-AD00-59A5B84BE29E}"/>
          </ac:picMkLst>
        </pc:picChg>
        <pc:picChg chg="add del mod">
          <ac:chgData name="Álvaro Manuel Aparicio Morales" userId="97769703-a168-48fa-ab34-24c2a8acbe90" providerId="ADAL" clId="{C50993DF-B825-42DD-BFB8-D5D6812034AA}" dt="2024-06-17T16:15:12.939" v="7495" actId="478"/>
          <ac:picMkLst>
            <pc:docMk/>
            <pc:sldMk cId="477718214" sldId="329"/>
            <ac:picMk id="1026" creationId="{AC2C2DB7-B4E5-E914-AAE9-191C817EB188}"/>
          </ac:picMkLst>
        </pc:picChg>
      </pc:sldChg>
      <pc:sldChg chg="delSp add del mod">
        <pc:chgData name="Álvaro Manuel Aparicio Morales" userId="97769703-a168-48fa-ab34-24c2a8acbe90" providerId="ADAL" clId="{C50993DF-B825-42DD-BFB8-D5D6812034AA}" dt="2024-06-17T16:13:11.280" v="7491" actId="2696"/>
        <pc:sldMkLst>
          <pc:docMk/>
          <pc:sldMk cId="3452143297" sldId="330"/>
        </pc:sldMkLst>
        <pc:spChg chg="del">
          <ac:chgData name="Álvaro Manuel Aparicio Morales" userId="97769703-a168-48fa-ab34-24c2a8acbe90" providerId="ADAL" clId="{C50993DF-B825-42DD-BFB8-D5D6812034AA}" dt="2024-06-17T16:13:00.950" v="7488" actId="21"/>
          <ac:spMkLst>
            <pc:docMk/>
            <pc:sldMk cId="3452143297" sldId="330"/>
            <ac:spMk id="6" creationId="{8FF59BDC-CE8A-25F9-CD7A-7E48C706F79E}"/>
          </ac:spMkLst>
        </pc:spChg>
      </pc:sldChg>
      <pc:sldChg chg="addSp modSp add del mod modShow">
        <pc:chgData name="Álvaro Manuel Aparicio Morales" userId="97769703-a168-48fa-ab34-24c2a8acbe90" providerId="ADAL" clId="{C50993DF-B825-42DD-BFB8-D5D6812034AA}" dt="2024-06-18T00:07:39.857" v="12046" actId="2696"/>
        <pc:sldMkLst>
          <pc:docMk/>
          <pc:sldMk cId="507771027" sldId="331"/>
        </pc:sldMkLst>
        <pc:spChg chg="add mod">
          <ac:chgData name="Álvaro Manuel Aparicio Morales" userId="97769703-a168-48fa-ab34-24c2a8acbe90" providerId="ADAL" clId="{C50993DF-B825-42DD-BFB8-D5D6812034AA}" dt="2024-06-17T16:13:06.907" v="7490" actId="1076"/>
          <ac:spMkLst>
            <pc:docMk/>
            <pc:sldMk cId="507771027" sldId="331"/>
            <ac:spMk id="6" creationId="{8FF59BDC-CE8A-25F9-CD7A-7E48C706F79E}"/>
          </ac:spMkLst>
        </pc:spChg>
      </pc:sldChg>
      <pc:sldChg chg="addSp delSp modSp add mod modAnim">
        <pc:chgData name="Álvaro Manuel Aparicio Morales" userId="97769703-a168-48fa-ab34-24c2a8acbe90" providerId="ADAL" clId="{C50993DF-B825-42DD-BFB8-D5D6812034AA}" dt="2024-06-17T16:59:20.379" v="7927" actId="2711"/>
        <pc:sldMkLst>
          <pc:docMk/>
          <pc:sldMk cId="2953404893" sldId="332"/>
        </pc:sldMkLst>
        <pc:spChg chg="mod">
          <ac:chgData name="Álvaro Manuel Aparicio Morales" userId="97769703-a168-48fa-ab34-24c2a8acbe90" providerId="ADAL" clId="{C50993DF-B825-42DD-BFB8-D5D6812034AA}" dt="2024-06-17T16:59:20.379" v="7927" actId="2711"/>
          <ac:spMkLst>
            <pc:docMk/>
            <pc:sldMk cId="2953404893" sldId="332"/>
            <ac:spMk id="2" creationId="{33D3BF92-46AC-4574-9882-81E10547FBEF}"/>
          </ac:spMkLst>
        </pc:spChg>
        <pc:spChg chg="del">
          <ac:chgData name="Álvaro Manuel Aparicio Morales" userId="97769703-a168-48fa-ab34-24c2a8acbe90" providerId="ADAL" clId="{C50993DF-B825-42DD-BFB8-D5D6812034AA}" dt="2024-06-17T16:15:24.277" v="7497" actId="478"/>
          <ac:spMkLst>
            <pc:docMk/>
            <pc:sldMk cId="2953404893" sldId="332"/>
            <ac:spMk id="11" creationId="{EF5019DE-7350-1AAC-8A80-6476EC54F755}"/>
          </ac:spMkLst>
        </pc:spChg>
        <pc:spChg chg="del">
          <ac:chgData name="Álvaro Manuel Aparicio Morales" userId="97769703-a168-48fa-ab34-24c2a8acbe90" providerId="ADAL" clId="{C50993DF-B825-42DD-BFB8-D5D6812034AA}" dt="2024-06-17T16:15:24.277" v="7497" actId="478"/>
          <ac:spMkLst>
            <pc:docMk/>
            <pc:sldMk cId="2953404893" sldId="332"/>
            <ac:spMk id="12" creationId="{98D0D2BA-C922-76B3-0A96-8D2E33A8CFE3}"/>
          </ac:spMkLst>
        </pc:spChg>
        <pc:spChg chg="del">
          <ac:chgData name="Álvaro Manuel Aparicio Morales" userId="97769703-a168-48fa-ab34-24c2a8acbe90" providerId="ADAL" clId="{C50993DF-B825-42DD-BFB8-D5D6812034AA}" dt="2024-06-17T16:15:24.277" v="7497" actId="478"/>
          <ac:spMkLst>
            <pc:docMk/>
            <pc:sldMk cId="2953404893" sldId="332"/>
            <ac:spMk id="13" creationId="{B6DAFD1F-4079-812C-A43E-1A08D97177E2}"/>
          </ac:spMkLst>
        </pc:spChg>
        <pc:spChg chg="del">
          <ac:chgData name="Álvaro Manuel Aparicio Morales" userId="97769703-a168-48fa-ab34-24c2a8acbe90" providerId="ADAL" clId="{C50993DF-B825-42DD-BFB8-D5D6812034AA}" dt="2024-06-17T16:15:24.277" v="7497" actId="478"/>
          <ac:spMkLst>
            <pc:docMk/>
            <pc:sldMk cId="2953404893" sldId="332"/>
            <ac:spMk id="14" creationId="{FD991A5D-E595-569E-7F63-F64AFB66961B}"/>
          </ac:spMkLst>
        </pc:spChg>
        <pc:picChg chg="del">
          <ac:chgData name="Álvaro Manuel Aparicio Morales" userId="97769703-a168-48fa-ab34-24c2a8acbe90" providerId="ADAL" clId="{C50993DF-B825-42DD-BFB8-D5D6812034AA}" dt="2024-06-17T16:15:24.277" v="7497" actId="478"/>
          <ac:picMkLst>
            <pc:docMk/>
            <pc:sldMk cId="2953404893" sldId="332"/>
            <ac:picMk id="10" creationId="{D7C5D4F6-42D4-A6A1-AD00-59A5B84BE29E}"/>
          </ac:picMkLst>
        </pc:picChg>
        <pc:picChg chg="add del mod">
          <ac:chgData name="Álvaro Manuel Aparicio Morales" userId="97769703-a168-48fa-ab34-24c2a8acbe90" providerId="ADAL" clId="{C50993DF-B825-42DD-BFB8-D5D6812034AA}" dt="2024-06-17T16:32:29.246" v="7576" actId="478"/>
          <ac:picMkLst>
            <pc:docMk/>
            <pc:sldMk cId="2953404893" sldId="332"/>
            <ac:picMk id="1026" creationId="{AC2C2DB7-B4E5-E914-AAE9-191C817EB188}"/>
          </ac:picMkLst>
        </pc:picChg>
      </pc:sldChg>
      <pc:sldChg chg="addSp modSp add mod modAnim modNotesTx">
        <pc:chgData name="Álvaro Manuel Aparicio Morales" userId="97769703-a168-48fa-ab34-24c2a8acbe90" providerId="ADAL" clId="{C50993DF-B825-42DD-BFB8-D5D6812034AA}" dt="2024-06-18T00:07:15.361" v="12043"/>
        <pc:sldMkLst>
          <pc:docMk/>
          <pc:sldMk cId="2676246014" sldId="333"/>
        </pc:sldMkLst>
        <pc:spChg chg="mod">
          <ac:chgData name="Álvaro Manuel Aparicio Morales" userId="97769703-a168-48fa-ab34-24c2a8acbe90" providerId="ADAL" clId="{C50993DF-B825-42DD-BFB8-D5D6812034AA}" dt="2024-06-17T16:59:33.850" v="7929" actId="2711"/>
          <ac:spMkLst>
            <pc:docMk/>
            <pc:sldMk cId="2676246014" sldId="333"/>
            <ac:spMk id="2" creationId="{33D3BF92-46AC-4574-9882-81E10547FBEF}"/>
          </ac:spMkLst>
        </pc:spChg>
        <pc:spChg chg="add mod">
          <ac:chgData name="Álvaro Manuel Aparicio Morales" userId="97769703-a168-48fa-ab34-24c2a8acbe90" providerId="ADAL" clId="{C50993DF-B825-42DD-BFB8-D5D6812034AA}" dt="2024-06-17T16:22:28.846" v="7512" actId="1035"/>
          <ac:spMkLst>
            <pc:docMk/>
            <pc:sldMk cId="2676246014" sldId="333"/>
            <ac:spMk id="4" creationId="{9375070B-73D8-3582-05D9-27581BFCD80F}"/>
          </ac:spMkLst>
        </pc:spChg>
      </pc:sldChg>
      <pc:sldChg chg="addSp delSp modSp add mod setBg modNotesTx">
        <pc:chgData name="Álvaro Manuel Aparicio Morales" userId="97769703-a168-48fa-ab34-24c2a8acbe90" providerId="ADAL" clId="{C50993DF-B825-42DD-BFB8-D5D6812034AA}" dt="2024-06-17T23:48:03.015" v="9406" actId="20577"/>
        <pc:sldMkLst>
          <pc:docMk/>
          <pc:sldMk cId="1150609439" sldId="334"/>
        </pc:sldMkLst>
        <pc:spChg chg="add del mod">
          <ac:chgData name="Álvaro Manuel Aparicio Morales" userId="97769703-a168-48fa-ab34-24c2a8acbe90" providerId="ADAL" clId="{C50993DF-B825-42DD-BFB8-D5D6812034AA}" dt="2024-06-17T16:39:12.266" v="7706" actId="478"/>
          <ac:spMkLst>
            <pc:docMk/>
            <pc:sldMk cId="1150609439" sldId="334"/>
            <ac:spMk id="3" creationId="{0C84420E-2410-F4DB-72AB-E4C1C369728C}"/>
          </ac:spMkLst>
        </pc:spChg>
        <pc:spChg chg="add mod">
          <ac:chgData name="Álvaro Manuel Aparicio Morales" userId="97769703-a168-48fa-ab34-24c2a8acbe90" providerId="ADAL" clId="{C50993DF-B825-42DD-BFB8-D5D6812034AA}" dt="2024-06-17T16:39:16.583" v="7721" actId="1035"/>
          <ac:spMkLst>
            <pc:docMk/>
            <pc:sldMk cId="1150609439" sldId="334"/>
            <ac:spMk id="4" creationId="{4D8CEE2A-0A8D-42A4-47B0-C60C6A18B0FD}"/>
          </ac:spMkLst>
        </pc:spChg>
        <pc:spChg chg="del">
          <ac:chgData name="Álvaro Manuel Aparicio Morales" userId="97769703-a168-48fa-ab34-24c2a8acbe90" providerId="ADAL" clId="{C50993DF-B825-42DD-BFB8-D5D6812034AA}" dt="2024-06-17T16:26:19.439" v="7536" actId="478"/>
          <ac:spMkLst>
            <pc:docMk/>
            <pc:sldMk cId="1150609439" sldId="334"/>
            <ac:spMk id="64" creationId="{948D7A12-E749-30BE-F5C3-74AAF3126228}"/>
          </ac:spMkLst>
        </pc:spChg>
        <pc:spChg chg="del">
          <ac:chgData name="Álvaro Manuel Aparicio Morales" userId="97769703-a168-48fa-ab34-24c2a8acbe90" providerId="ADAL" clId="{C50993DF-B825-42DD-BFB8-D5D6812034AA}" dt="2024-06-17T16:26:14.932" v="7535" actId="478"/>
          <ac:spMkLst>
            <pc:docMk/>
            <pc:sldMk cId="1150609439" sldId="334"/>
            <ac:spMk id="70" creationId="{161947E3-A234-5355-AA40-8D4B1113E4C7}"/>
          </ac:spMkLst>
        </pc:spChg>
        <pc:spChg chg="del">
          <ac:chgData name="Álvaro Manuel Aparicio Morales" userId="97769703-a168-48fa-ab34-24c2a8acbe90" providerId="ADAL" clId="{C50993DF-B825-42DD-BFB8-D5D6812034AA}" dt="2024-06-17T16:26:22.406" v="7537" actId="478"/>
          <ac:spMkLst>
            <pc:docMk/>
            <pc:sldMk cId="1150609439" sldId="334"/>
            <ac:spMk id="74" creationId="{ADC38A4F-C3BF-5C4E-AE8D-6D96F7480EE4}"/>
          </ac:spMkLst>
        </pc:spChg>
        <pc:spChg chg="del">
          <ac:chgData name="Álvaro Manuel Aparicio Morales" userId="97769703-a168-48fa-ab34-24c2a8acbe90" providerId="ADAL" clId="{C50993DF-B825-42DD-BFB8-D5D6812034AA}" dt="2024-06-17T16:26:25.044" v="7538" actId="478"/>
          <ac:spMkLst>
            <pc:docMk/>
            <pc:sldMk cId="1150609439" sldId="334"/>
            <ac:spMk id="79" creationId="{CBA7CCDB-D2C6-1F05-B87B-B791EE8464DE}"/>
          </ac:spMkLst>
        </pc:spChg>
        <pc:spChg chg="del">
          <ac:chgData name="Álvaro Manuel Aparicio Morales" userId="97769703-a168-48fa-ab34-24c2a8acbe90" providerId="ADAL" clId="{C50993DF-B825-42DD-BFB8-D5D6812034AA}" dt="2024-06-17T16:26:03.620" v="7529" actId="478"/>
          <ac:spMkLst>
            <pc:docMk/>
            <pc:sldMk cId="1150609439" sldId="334"/>
            <ac:spMk id="87" creationId="{EE0F70DF-9307-00DB-1507-0E3AEF540AAD}"/>
          </ac:spMkLst>
        </pc:spChg>
        <pc:spChg chg="del mod">
          <ac:chgData name="Álvaro Manuel Aparicio Morales" userId="97769703-a168-48fa-ab34-24c2a8acbe90" providerId="ADAL" clId="{C50993DF-B825-42DD-BFB8-D5D6812034AA}" dt="2024-06-17T16:26:00.980" v="7528" actId="478"/>
          <ac:spMkLst>
            <pc:docMk/>
            <pc:sldMk cId="1150609439" sldId="334"/>
            <ac:spMk id="92" creationId="{2A76D7F9-0FA9-8CAC-59BB-17F2C788E5A3}"/>
          </ac:spMkLst>
        </pc:spChg>
        <pc:spChg chg="del">
          <ac:chgData name="Álvaro Manuel Aparicio Morales" userId="97769703-a168-48fa-ab34-24c2a8acbe90" providerId="ADAL" clId="{C50993DF-B825-42DD-BFB8-D5D6812034AA}" dt="2024-06-17T16:25:54.142" v="7524" actId="478"/>
          <ac:spMkLst>
            <pc:docMk/>
            <pc:sldMk cId="1150609439" sldId="334"/>
            <ac:spMk id="93" creationId="{68545A5B-F0B8-B2C4-3B53-7BDDF03C814D}"/>
          </ac:spMkLst>
        </pc:spChg>
        <pc:grpChg chg="del">
          <ac:chgData name="Álvaro Manuel Aparicio Morales" userId="97769703-a168-48fa-ab34-24c2a8acbe90" providerId="ADAL" clId="{C50993DF-B825-42DD-BFB8-D5D6812034AA}" dt="2024-06-17T16:26:11.970" v="7534" actId="478"/>
          <ac:grpSpMkLst>
            <pc:docMk/>
            <pc:sldMk cId="1150609439" sldId="334"/>
            <ac:grpSpMk id="72" creationId="{0A404727-29B7-61F9-4A78-AFB340B32F1C}"/>
          </ac:grpSpMkLst>
        </pc:grpChg>
        <pc:graphicFrameChg chg="del mod">
          <ac:chgData name="Álvaro Manuel Aparicio Morales" userId="97769703-a168-48fa-ab34-24c2a8acbe90" providerId="ADAL" clId="{C50993DF-B825-42DD-BFB8-D5D6812034AA}" dt="2024-06-17T16:26:11.970" v="7534" actId="478"/>
          <ac:graphicFrameMkLst>
            <pc:docMk/>
            <pc:sldMk cId="1150609439" sldId="334"/>
            <ac:graphicFrameMk id="68" creationId="{591ED1DB-4057-95F8-AC03-AA1911F5F184}"/>
          </ac:graphicFrameMkLst>
        </pc:graphicFrameChg>
        <pc:picChg chg="del">
          <ac:chgData name="Álvaro Manuel Aparicio Morales" userId="97769703-a168-48fa-ab34-24c2a8acbe90" providerId="ADAL" clId="{C50993DF-B825-42DD-BFB8-D5D6812034AA}" dt="2024-06-17T16:25:55.924" v="7525" actId="478"/>
          <ac:picMkLst>
            <pc:docMk/>
            <pc:sldMk cId="1150609439" sldId="334"/>
            <ac:picMk id="91" creationId="{87F69693-19F1-BC63-4797-B70CC802DEB1}"/>
          </ac:picMkLst>
        </pc:picChg>
        <pc:picChg chg="del">
          <ac:chgData name="Álvaro Manuel Aparicio Morales" userId="97769703-a168-48fa-ab34-24c2a8acbe90" providerId="ADAL" clId="{C50993DF-B825-42DD-BFB8-D5D6812034AA}" dt="2024-06-17T16:25:57.119" v="7526" actId="478"/>
          <ac:picMkLst>
            <pc:docMk/>
            <pc:sldMk cId="1150609439" sldId="334"/>
            <ac:picMk id="95" creationId="{5F537C92-911A-91A7-A702-F594851BD047}"/>
          </ac:picMkLst>
        </pc:picChg>
      </pc:sldChg>
      <pc:sldChg chg="addSp delSp modSp add mod setBg modNotesTx">
        <pc:chgData name="Álvaro Manuel Aparicio Morales" userId="97769703-a168-48fa-ab34-24c2a8acbe90" providerId="ADAL" clId="{C50993DF-B825-42DD-BFB8-D5D6812034AA}" dt="2024-06-17T23:48:24.936" v="9419" actId="20577"/>
        <pc:sldMkLst>
          <pc:docMk/>
          <pc:sldMk cId="1085089612" sldId="335"/>
        </pc:sldMkLst>
        <pc:spChg chg="add mod">
          <ac:chgData name="Álvaro Manuel Aparicio Morales" userId="97769703-a168-48fa-ab34-24c2a8acbe90" providerId="ADAL" clId="{C50993DF-B825-42DD-BFB8-D5D6812034AA}" dt="2024-06-17T16:39:32.427" v="7738" actId="1036"/>
          <ac:spMkLst>
            <pc:docMk/>
            <pc:sldMk cId="1085089612" sldId="335"/>
            <ac:spMk id="3" creationId="{2A7F6518-7794-CCE6-388C-43437A7CD589}"/>
          </ac:spMkLst>
        </pc:spChg>
        <pc:spChg chg="del">
          <ac:chgData name="Álvaro Manuel Aparicio Morales" userId="97769703-a168-48fa-ab34-24c2a8acbe90" providerId="ADAL" clId="{C50993DF-B825-42DD-BFB8-D5D6812034AA}" dt="2024-06-17T16:26:33.067" v="7539" actId="478"/>
          <ac:spMkLst>
            <pc:docMk/>
            <pc:sldMk cId="1085089612" sldId="335"/>
            <ac:spMk id="74" creationId="{ADC38A4F-C3BF-5C4E-AE8D-6D96F7480EE4}"/>
          </ac:spMkLst>
        </pc:spChg>
        <pc:spChg chg="del">
          <ac:chgData name="Álvaro Manuel Aparicio Morales" userId="97769703-a168-48fa-ab34-24c2a8acbe90" providerId="ADAL" clId="{C50993DF-B825-42DD-BFB8-D5D6812034AA}" dt="2024-06-17T16:26:33.067" v="7539" actId="478"/>
          <ac:spMkLst>
            <pc:docMk/>
            <pc:sldMk cId="1085089612" sldId="335"/>
            <ac:spMk id="79" creationId="{CBA7CCDB-D2C6-1F05-B87B-B791EE8464DE}"/>
          </ac:spMkLst>
        </pc:spChg>
        <pc:spChg chg="del">
          <ac:chgData name="Álvaro Manuel Aparicio Morales" userId="97769703-a168-48fa-ab34-24c2a8acbe90" providerId="ADAL" clId="{C50993DF-B825-42DD-BFB8-D5D6812034AA}" dt="2024-06-17T16:26:33.067" v="7539" actId="478"/>
          <ac:spMkLst>
            <pc:docMk/>
            <pc:sldMk cId="1085089612" sldId="335"/>
            <ac:spMk id="87" creationId="{EE0F70DF-9307-00DB-1507-0E3AEF540AAD}"/>
          </ac:spMkLst>
        </pc:spChg>
        <pc:spChg chg="del">
          <ac:chgData name="Álvaro Manuel Aparicio Morales" userId="97769703-a168-48fa-ab34-24c2a8acbe90" providerId="ADAL" clId="{C50993DF-B825-42DD-BFB8-D5D6812034AA}" dt="2024-06-17T16:26:44.161" v="7542" actId="478"/>
          <ac:spMkLst>
            <pc:docMk/>
            <pc:sldMk cId="1085089612" sldId="335"/>
            <ac:spMk id="92" creationId="{2A76D7F9-0FA9-8CAC-59BB-17F2C788E5A3}"/>
          </ac:spMkLst>
        </pc:spChg>
        <pc:spChg chg="del">
          <ac:chgData name="Álvaro Manuel Aparicio Morales" userId="97769703-a168-48fa-ab34-24c2a8acbe90" providerId="ADAL" clId="{C50993DF-B825-42DD-BFB8-D5D6812034AA}" dt="2024-06-17T16:26:37.063" v="7540" actId="478"/>
          <ac:spMkLst>
            <pc:docMk/>
            <pc:sldMk cId="1085089612" sldId="335"/>
            <ac:spMk id="93" creationId="{68545A5B-F0B8-B2C4-3B53-7BDDF03C814D}"/>
          </ac:spMkLst>
        </pc:spChg>
        <pc:picChg chg="del">
          <ac:chgData name="Álvaro Manuel Aparicio Morales" userId="97769703-a168-48fa-ab34-24c2a8acbe90" providerId="ADAL" clId="{C50993DF-B825-42DD-BFB8-D5D6812034AA}" dt="2024-06-17T16:26:33.067" v="7539" actId="478"/>
          <ac:picMkLst>
            <pc:docMk/>
            <pc:sldMk cId="1085089612" sldId="335"/>
            <ac:picMk id="91" creationId="{87F69693-19F1-BC63-4797-B70CC802DEB1}"/>
          </ac:picMkLst>
        </pc:picChg>
        <pc:picChg chg="del">
          <ac:chgData name="Álvaro Manuel Aparicio Morales" userId="97769703-a168-48fa-ab34-24c2a8acbe90" providerId="ADAL" clId="{C50993DF-B825-42DD-BFB8-D5D6812034AA}" dt="2024-06-17T16:26:42.345" v="7541" actId="478"/>
          <ac:picMkLst>
            <pc:docMk/>
            <pc:sldMk cId="1085089612" sldId="335"/>
            <ac:picMk id="95" creationId="{5F537C92-911A-91A7-A702-F594851BD047}"/>
          </ac:picMkLst>
        </pc:picChg>
      </pc:sldChg>
      <pc:sldChg chg="addSp delSp modSp add mod setBg modNotesTx">
        <pc:chgData name="Álvaro Manuel Aparicio Morales" userId="97769703-a168-48fa-ab34-24c2a8acbe90" providerId="ADAL" clId="{C50993DF-B825-42DD-BFB8-D5D6812034AA}" dt="2024-06-17T23:48:34.926" v="9432" actId="20577"/>
        <pc:sldMkLst>
          <pc:docMk/>
          <pc:sldMk cId="485330523" sldId="336"/>
        </pc:sldMkLst>
        <pc:spChg chg="add mod">
          <ac:chgData name="Álvaro Manuel Aparicio Morales" userId="97769703-a168-48fa-ab34-24c2a8acbe90" providerId="ADAL" clId="{C50993DF-B825-42DD-BFB8-D5D6812034AA}" dt="2024-06-17T16:39:51.399" v="7758" actId="1035"/>
          <ac:spMkLst>
            <pc:docMk/>
            <pc:sldMk cId="485330523" sldId="336"/>
            <ac:spMk id="3" creationId="{9F8048FB-8EF9-48EA-4CAC-4231B1A674F0}"/>
          </ac:spMkLst>
        </pc:spChg>
        <pc:spChg chg="del">
          <ac:chgData name="Álvaro Manuel Aparicio Morales" userId="97769703-a168-48fa-ab34-24c2a8acbe90" providerId="ADAL" clId="{C50993DF-B825-42DD-BFB8-D5D6812034AA}" dt="2024-06-17T16:27:14.668" v="7543" actId="478"/>
          <ac:spMkLst>
            <pc:docMk/>
            <pc:sldMk cId="485330523" sldId="336"/>
            <ac:spMk id="87" creationId="{EE0F70DF-9307-00DB-1507-0E3AEF540AAD}"/>
          </ac:spMkLst>
        </pc:spChg>
        <pc:spChg chg="del">
          <ac:chgData name="Álvaro Manuel Aparicio Morales" userId="97769703-a168-48fa-ab34-24c2a8acbe90" providerId="ADAL" clId="{C50993DF-B825-42DD-BFB8-D5D6812034AA}" dt="2024-06-17T16:27:22.095" v="7546" actId="478"/>
          <ac:spMkLst>
            <pc:docMk/>
            <pc:sldMk cId="485330523" sldId="336"/>
            <ac:spMk id="92" creationId="{2A76D7F9-0FA9-8CAC-59BB-17F2C788E5A3}"/>
          </ac:spMkLst>
        </pc:spChg>
        <pc:spChg chg="del">
          <ac:chgData name="Álvaro Manuel Aparicio Morales" userId="97769703-a168-48fa-ab34-24c2a8acbe90" providerId="ADAL" clId="{C50993DF-B825-42DD-BFB8-D5D6812034AA}" dt="2024-06-17T16:27:14.668" v="7543" actId="478"/>
          <ac:spMkLst>
            <pc:docMk/>
            <pc:sldMk cId="485330523" sldId="336"/>
            <ac:spMk id="93" creationId="{68545A5B-F0B8-B2C4-3B53-7BDDF03C814D}"/>
          </ac:spMkLst>
        </pc:spChg>
        <pc:picChg chg="del">
          <ac:chgData name="Álvaro Manuel Aparicio Morales" userId="97769703-a168-48fa-ab34-24c2a8acbe90" providerId="ADAL" clId="{C50993DF-B825-42DD-BFB8-D5D6812034AA}" dt="2024-06-17T16:27:17.719" v="7544" actId="478"/>
          <ac:picMkLst>
            <pc:docMk/>
            <pc:sldMk cId="485330523" sldId="336"/>
            <ac:picMk id="91" creationId="{87F69693-19F1-BC63-4797-B70CC802DEB1}"/>
          </ac:picMkLst>
        </pc:picChg>
        <pc:picChg chg="del">
          <ac:chgData name="Álvaro Manuel Aparicio Morales" userId="97769703-a168-48fa-ab34-24c2a8acbe90" providerId="ADAL" clId="{C50993DF-B825-42DD-BFB8-D5D6812034AA}" dt="2024-06-17T16:27:19.259" v="7545" actId="478"/>
          <ac:picMkLst>
            <pc:docMk/>
            <pc:sldMk cId="485330523" sldId="336"/>
            <ac:picMk id="95" creationId="{5F537C92-911A-91A7-A702-F594851BD047}"/>
          </ac:picMkLst>
        </pc:picChg>
      </pc:sldChg>
      <pc:sldChg chg="addSp delSp modSp add mod setBg modNotesTx">
        <pc:chgData name="Álvaro Manuel Aparicio Morales" userId="97769703-a168-48fa-ab34-24c2a8acbe90" providerId="ADAL" clId="{C50993DF-B825-42DD-BFB8-D5D6812034AA}" dt="2024-06-17T23:49:00.968" v="9569" actId="20577"/>
        <pc:sldMkLst>
          <pc:docMk/>
          <pc:sldMk cId="2657399139" sldId="337"/>
        </pc:sldMkLst>
        <pc:spChg chg="add mod">
          <ac:chgData name="Álvaro Manuel Aparicio Morales" userId="97769703-a168-48fa-ab34-24c2a8acbe90" providerId="ADAL" clId="{C50993DF-B825-42DD-BFB8-D5D6812034AA}" dt="2024-06-17T16:39:59.254" v="7772" actId="1035"/>
          <ac:spMkLst>
            <pc:docMk/>
            <pc:sldMk cId="2657399139" sldId="337"/>
            <ac:spMk id="3" creationId="{40C89699-9540-8ED1-360C-7EB237806AB5}"/>
          </ac:spMkLst>
        </pc:spChg>
        <pc:spChg chg="add del">
          <ac:chgData name="Álvaro Manuel Aparicio Morales" userId="97769703-a168-48fa-ab34-24c2a8acbe90" providerId="ADAL" clId="{C50993DF-B825-42DD-BFB8-D5D6812034AA}" dt="2024-06-17T16:28:49.202" v="7563" actId="478"/>
          <ac:spMkLst>
            <pc:docMk/>
            <pc:sldMk cId="2657399139" sldId="337"/>
            <ac:spMk id="87" creationId="{EE0F70DF-9307-00DB-1507-0E3AEF540AAD}"/>
          </ac:spMkLst>
        </pc:spChg>
        <pc:spChg chg="add del">
          <ac:chgData name="Álvaro Manuel Aparicio Morales" userId="97769703-a168-48fa-ab34-24c2a8acbe90" providerId="ADAL" clId="{C50993DF-B825-42DD-BFB8-D5D6812034AA}" dt="2024-06-17T16:28:46.743" v="7562" actId="478"/>
          <ac:spMkLst>
            <pc:docMk/>
            <pc:sldMk cId="2657399139" sldId="337"/>
            <ac:spMk id="93" creationId="{68545A5B-F0B8-B2C4-3B53-7BDDF03C814D}"/>
          </ac:spMkLst>
        </pc:spChg>
        <pc:picChg chg="del mod">
          <ac:chgData name="Álvaro Manuel Aparicio Morales" userId="97769703-a168-48fa-ab34-24c2a8acbe90" providerId="ADAL" clId="{C50993DF-B825-42DD-BFB8-D5D6812034AA}" dt="2024-06-17T16:28:51.419" v="7564" actId="478"/>
          <ac:picMkLst>
            <pc:docMk/>
            <pc:sldMk cId="2657399139" sldId="337"/>
            <ac:picMk id="95" creationId="{5F537C92-911A-91A7-A702-F594851BD047}"/>
          </ac:picMkLst>
        </pc:picChg>
      </pc:sldChg>
      <pc:sldChg chg="addSp delSp modSp add mod modNotesTx">
        <pc:chgData name="Álvaro Manuel Aparicio Morales" userId="97769703-a168-48fa-ab34-24c2a8acbe90" providerId="ADAL" clId="{C50993DF-B825-42DD-BFB8-D5D6812034AA}" dt="2024-06-17T23:49:48.041" v="9771" actId="20577"/>
        <pc:sldMkLst>
          <pc:docMk/>
          <pc:sldMk cId="86072631" sldId="338"/>
        </pc:sldMkLst>
        <pc:spChg chg="add mod">
          <ac:chgData name="Álvaro Manuel Aparicio Morales" userId="97769703-a168-48fa-ab34-24c2a8acbe90" providerId="ADAL" clId="{C50993DF-B825-42DD-BFB8-D5D6812034AA}" dt="2024-06-17T16:40:07.617" v="7790" actId="1036"/>
          <ac:spMkLst>
            <pc:docMk/>
            <pc:sldMk cId="86072631" sldId="338"/>
            <ac:spMk id="3" creationId="{A7AD05A3-0D50-99B6-7542-FD8BBF4E42BA}"/>
          </ac:spMkLst>
        </pc:spChg>
        <pc:spChg chg="del">
          <ac:chgData name="Álvaro Manuel Aparicio Morales" userId="97769703-a168-48fa-ab34-24c2a8acbe90" providerId="ADAL" clId="{C50993DF-B825-42DD-BFB8-D5D6812034AA}" dt="2024-06-17T16:28:57.608" v="7566" actId="478"/>
          <ac:spMkLst>
            <pc:docMk/>
            <pc:sldMk cId="86072631" sldId="338"/>
            <ac:spMk id="87" creationId="{EE0F70DF-9307-00DB-1507-0E3AEF540AAD}"/>
          </ac:spMkLst>
        </pc:spChg>
        <pc:spChg chg="del">
          <ac:chgData name="Álvaro Manuel Aparicio Morales" userId="97769703-a168-48fa-ab34-24c2a8acbe90" providerId="ADAL" clId="{C50993DF-B825-42DD-BFB8-D5D6812034AA}" dt="2024-06-17T16:28:54.893" v="7565" actId="478"/>
          <ac:spMkLst>
            <pc:docMk/>
            <pc:sldMk cId="86072631" sldId="338"/>
            <ac:spMk id="93" creationId="{68545A5B-F0B8-B2C4-3B53-7BDDF03C814D}"/>
          </ac:spMkLst>
        </pc:spChg>
      </pc:sldChg>
      <pc:sldChg chg="addSp modSp add mod modNotesTx">
        <pc:chgData name="Álvaro Manuel Aparicio Morales" userId="97769703-a168-48fa-ab34-24c2a8acbe90" providerId="ADAL" clId="{C50993DF-B825-42DD-BFB8-D5D6812034AA}" dt="2024-06-17T23:49:55.071" v="9772"/>
        <pc:sldMkLst>
          <pc:docMk/>
          <pc:sldMk cId="1374591117" sldId="339"/>
        </pc:sldMkLst>
        <pc:spChg chg="mod">
          <ac:chgData name="Álvaro Manuel Aparicio Morales" userId="97769703-a168-48fa-ab34-24c2a8acbe90" providerId="ADAL" clId="{C50993DF-B825-42DD-BFB8-D5D6812034AA}" dt="2024-06-17T16:45:58.001" v="7805" actId="2711"/>
          <ac:spMkLst>
            <pc:docMk/>
            <pc:sldMk cId="1374591117" sldId="339"/>
            <ac:spMk id="2" creationId="{8AB4474F-433D-7826-56D4-57E7641D0BC5}"/>
          </ac:spMkLst>
        </pc:spChg>
        <pc:spChg chg="add mod">
          <ac:chgData name="Álvaro Manuel Aparicio Morales" userId="97769703-a168-48fa-ab34-24c2a8acbe90" providerId="ADAL" clId="{C50993DF-B825-42DD-BFB8-D5D6812034AA}" dt="2024-06-17T16:40:13.723" v="7804" actId="1035"/>
          <ac:spMkLst>
            <pc:docMk/>
            <pc:sldMk cId="1374591117" sldId="339"/>
            <ac:spMk id="3" creationId="{9A9E60EF-8E83-AE91-F855-F4543C92DD0C}"/>
          </ac:spMkLst>
        </pc:spChg>
      </pc:sldChg>
      <pc:sldChg chg="addSp delSp add del setBg delDesignElem">
        <pc:chgData name="Álvaro Manuel Aparicio Morales" userId="97769703-a168-48fa-ab34-24c2a8acbe90" providerId="ADAL" clId="{C50993DF-B825-42DD-BFB8-D5D6812034AA}" dt="2024-06-17T16:31:32.303" v="7569"/>
        <pc:sldMkLst>
          <pc:docMk/>
          <pc:sldMk cId="47878797" sldId="340"/>
        </pc:sldMkLst>
        <pc:spChg chg="add del">
          <ac:chgData name="Álvaro Manuel Aparicio Morales" userId="97769703-a168-48fa-ab34-24c2a8acbe90" providerId="ADAL" clId="{C50993DF-B825-42DD-BFB8-D5D6812034AA}" dt="2024-06-17T16:31:32.303" v="7569"/>
          <ac:spMkLst>
            <pc:docMk/>
            <pc:sldMk cId="47878797" sldId="340"/>
            <ac:spMk id="19" creationId="{2E442304-DDBD-4F7B-8017-36BCC863FB40}"/>
          </ac:spMkLst>
        </pc:spChg>
        <pc:spChg chg="add del">
          <ac:chgData name="Álvaro Manuel Aparicio Morales" userId="97769703-a168-48fa-ab34-24c2a8acbe90" providerId="ADAL" clId="{C50993DF-B825-42DD-BFB8-D5D6812034AA}" dt="2024-06-17T16:31:32.303" v="7569"/>
          <ac:spMkLst>
            <pc:docMk/>
            <pc:sldMk cId="47878797" sldId="340"/>
            <ac:spMk id="21" creationId="{5E107275-3853-46FD-A241-DE4355A42675}"/>
          </ac:spMkLst>
        </pc:spChg>
      </pc:sldChg>
      <pc:sldChg chg="modSp add mod modNotesTx">
        <pc:chgData name="Álvaro Manuel Aparicio Morales" userId="97769703-a168-48fa-ab34-24c2a8acbe90" providerId="ADAL" clId="{C50993DF-B825-42DD-BFB8-D5D6812034AA}" dt="2024-06-18T00:06:58.334" v="12042"/>
        <pc:sldMkLst>
          <pc:docMk/>
          <pc:sldMk cId="4033762046" sldId="340"/>
        </pc:sldMkLst>
        <pc:spChg chg="mod">
          <ac:chgData name="Álvaro Manuel Aparicio Morales" userId="97769703-a168-48fa-ab34-24c2a8acbe90" providerId="ADAL" clId="{C50993DF-B825-42DD-BFB8-D5D6812034AA}" dt="2024-06-17T16:59:26.738" v="7928" actId="2711"/>
          <ac:spMkLst>
            <pc:docMk/>
            <pc:sldMk cId="4033762046" sldId="340"/>
            <ac:spMk id="2" creationId="{33D3BF92-46AC-4574-9882-81E10547FBEF}"/>
          </ac:spMkLst>
        </pc:spChg>
      </pc:sldChg>
      <pc:sldChg chg="delSp modSp add mod setBg delDesignElem modNotesTx">
        <pc:chgData name="Álvaro Manuel Aparicio Morales" userId="97769703-a168-48fa-ab34-24c2a8acbe90" providerId="ADAL" clId="{C50993DF-B825-42DD-BFB8-D5D6812034AA}" dt="2024-06-17T23:47:50.577" v="9304" actId="20577"/>
        <pc:sldMkLst>
          <pc:docMk/>
          <pc:sldMk cId="1407993475" sldId="341"/>
        </pc:sldMkLst>
        <pc:spChg chg="mod">
          <ac:chgData name="Álvaro Manuel Aparicio Morales" userId="97769703-a168-48fa-ab34-24c2a8acbe90" providerId="ADAL" clId="{C50993DF-B825-42DD-BFB8-D5D6812034AA}" dt="2024-06-17T16:39:06.571" v="7705" actId="1035"/>
          <ac:spMkLst>
            <pc:docMk/>
            <pc:sldMk cId="1407993475" sldId="341"/>
            <ac:spMk id="2" creationId="{69791852-C020-9781-9A4B-42C6D95BD107}"/>
          </ac:spMkLst>
        </pc:spChg>
        <pc:spChg chg="del">
          <ac:chgData name="Álvaro Manuel Aparicio Morales" userId="97769703-a168-48fa-ab34-24c2a8acbe90" providerId="ADAL" clId="{C50993DF-B825-42DD-BFB8-D5D6812034AA}" dt="2024-06-17T16:38:25.938" v="7650"/>
          <ac:spMkLst>
            <pc:docMk/>
            <pc:sldMk cId="1407993475" sldId="341"/>
            <ac:spMk id="85" creationId="{955A2079-FA98-4876-80F0-72364A7D2EA4}"/>
          </ac:spMkLst>
        </pc:spChg>
      </pc:sldChg>
      <pc:sldChg chg="addSp modSp add mod modNotesTx">
        <pc:chgData name="Álvaro Manuel Aparicio Morales" userId="97769703-a168-48fa-ab34-24c2a8acbe90" providerId="ADAL" clId="{C50993DF-B825-42DD-BFB8-D5D6812034AA}" dt="2024-06-18T00:02:44.584" v="11579" actId="20577"/>
        <pc:sldMkLst>
          <pc:docMk/>
          <pc:sldMk cId="2551085035" sldId="342"/>
        </pc:sldMkLst>
        <pc:spChg chg="add mod">
          <ac:chgData name="Álvaro Manuel Aparicio Morales" userId="97769703-a168-48fa-ab34-24c2a8acbe90" providerId="ADAL" clId="{C50993DF-B825-42DD-BFB8-D5D6812034AA}" dt="2024-06-17T16:57:00.908" v="7908" actId="2711"/>
          <ac:spMkLst>
            <pc:docMk/>
            <pc:sldMk cId="2551085035" sldId="342"/>
            <ac:spMk id="4" creationId="{39E44636-0B11-B2C7-ED16-DBC0865233E0}"/>
          </ac:spMkLst>
        </pc:spChg>
        <pc:spChg chg="add mod">
          <ac:chgData name="Álvaro Manuel Aparicio Morales" userId="97769703-a168-48fa-ab34-24c2a8acbe90" providerId="ADAL" clId="{C50993DF-B825-42DD-BFB8-D5D6812034AA}" dt="2024-06-17T16:56:48.756" v="7907" actId="2711"/>
          <ac:spMkLst>
            <pc:docMk/>
            <pc:sldMk cId="2551085035" sldId="342"/>
            <ac:spMk id="6" creationId="{70F2F863-E3DE-5333-C53E-93FC02300D53}"/>
          </ac:spMkLst>
        </pc:spChg>
        <pc:picChg chg="add mod">
          <ac:chgData name="Álvaro Manuel Aparicio Morales" userId="97769703-a168-48fa-ab34-24c2a8acbe90" providerId="ADAL" clId="{C50993DF-B825-42DD-BFB8-D5D6812034AA}" dt="2024-06-17T16:56:36.960" v="7905"/>
          <ac:picMkLst>
            <pc:docMk/>
            <pc:sldMk cId="2551085035" sldId="342"/>
            <ac:picMk id="8" creationId="{96FB7262-922A-E807-3DBD-B2FD67F01C35}"/>
          </ac:picMkLst>
        </pc:picChg>
        <pc:cxnChg chg="add mod">
          <ac:chgData name="Álvaro Manuel Aparicio Morales" userId="97769703-a168-48fa-ab34-24c2a8acbe90" providerId="ADAL" clId="{C50993DF-B825-42DD-BFB8-D5D6812034AA}" dt="2024-06-17T16:56:23.063" v="7904"/>
          <ac:cxnSpMkLst>
            <pc:docMk/>
            <pc:sldMk cId="2551085035" sldId="342"/>
            <ac:cxnSpMk id="5" creationId="{CEC39287-5222-1432-3663-A5C30FE045C6}"/>
          </ac:cxnSpMkLst>
        </pc:cxnChg>
        <pc:cxnChg chg="add mod">
          <ac:chgData name="Álvaro Manuel Aparicio Morales" userId="97769703-a168-48fa-ab34-24c2a8acbe90" providerId="ADAL" clId="{C50993DF-B825-42DD-BFB8-D5D6812034AA}" dt="2024-06-17T16:56:23.063" v="7904"/>
          <ac:cxnSpMkLst>
            <pc:docMk/>
            <pc:sldMk cId="2551085035" sldId="342"/>
            <ac:cxnSpMk id="7" creationId="{FD14BFD0-6EF8-3555-02D9-6633F5817CC2}"/>
          </ac:cxnSpMkLst>
        </pc:cxnChg>
      </pc:sldChg>
      <pc:sldChg chg="modSp add mod">
        <pc:chgData name="Álvaro Manuel Aparicio Morales" userId="97769703-a168-48fa-ab34-24c2a8acbe90" providerId="ADAL" clId="{C50993DF-B825-42DD-BFB8-D5D6812034AA}" dt="2024-06-17T18:12:04.818" v="7992" actId="20577"/>
        <pc:sldMkLst>
          <pc:docMk/>
          <pc:sldMk cId="1518030707" sldId="343"/>
        </pc:sldMkLst>
        <pc:spChg chg="mod">
          <ac:chgData name="Álvaro Manuel Aparicio Morales" userId="97769703-a168-48fa-ab34-24c2a8acbe90" providerId="ADAL" clId="{C50993DF-B825-42DD-BFB8-D5D6812034AA}" dt="2024-06-17T18:12:04.818" v="7992" actId="20577"/>
          <ac:spMkLst>
            <pc:docMk/>
            <pc:sldMk cId="1518030707" sldId="343"/>
            <ac:spMk id="4" creationId="{31BDA4A3-3A13-F018-67EC-71F21DD158C5}"/>
          </ac:spMkLst>
        </pc:spChg>
      </pc:sldChg>
      <pc:sldChg chg="add">
        <pc:chgData name="Álvaro Manuel Aparicio Morales" userId="97769703-a168-48fa-ab34-24c2a8acbe90" providerId="ADAL" clId="{C50993DF-B825-42DD-BFB8-D5D6812034AA}" dt="2024-06-17T23:52:24.125" v="10002" actId="2890"/>
        <pc:sldMkLst>
          <pc:docMk/>
          <pc:sldMk cId="3054919800" sldId="344"/>
        </pc:sldMkLst>
      </pc:sldChg>
      <pc:sldChg chg="addSp delSp add del setBg delDesignElem">
        <pc:chgData name="Álvaro Manuel Aparicio Morales" userId="97769703-a168-48fa-ab34-24c2a8acbe90" providerId="ADAL" clId="{C50993DF-B825-42DD-BFB8-D5D6812034AA}" dt="2024-06-17T23:52:21.387" v="10001"/>
        <pc:sldMkLst>
          <pc:docMk/>
          <pc:sldMk cId="4199483320" sldId="344"/>
        </pc:sldMkLst>
        <pc:cxnChg chg="add del">
          <ac:chgData name="Álvaro Manuel Aparicio Morales" userId="97769703-a168-48fa-ab34-24c2a8acbe90" providerId="ADAL" clId="{C50993DF-B825-42DD-BFB8-D5D6812034AA}" dt="2024-06-17T23:52:21.387" v="10001"/>
          <ac:cxnSpMkLst>
            <pc:docMk/>
            <pc:sldMk cId="4199483320" sldId="344"/>
            <ac:cxnSpMk id="43" creationId="{91B6081D-D3E8-4209-B85B-EB1C655A6272}"/>
          </ac:cxnSpMkLst>
        </pc:cxnChg>
        <pc:cxnChg chg="add del">
          <ac:chgData name="Álvaro Manuel Aparicio Morales" userId="97769703-a168-48fa-ab34-24c2a8acbe90" providerId="ADAL" clId="{C50993DF-B825-42DD-BFB8-D5D6812034AA}" dt="2024-06-17T23:52:21.387" v="10001"/>
          <ac:cxnSpMkLst>
            <pc:docMk/>
            <pc:sldMk cId="4199483320" sldId="344"/>
            <ac:cxnSpMk id="45" creationId="{28CA55E4-1295-45C8-BA05-5A9E705B749A}"/>
          </ac:cxnSpMkLst>
        </pc:cxnChg>
        <pc:cxnChg chg="add del">
          <ac:chgData name="Álvaro Manuel Aparicio Morales" userId="97769703-a168-48fa-ab34-24c2a8acbe90" providerId="ADAL" clId="{C50993DF-B825-42DD-BFB8-D5D6812034AA}" dt="2024-06-17T23:52:21.387" v="10001"/>
          <ac:cxnSpMkLst>
            <pc:docMk/>
            <pc:sldMk cId="4199483320" sldId="344"/>
            <ac:cxnSpMk id="47" creationId="{08C5794E-A9A1-4A23-AF68-C79A7822334C}"/>
          </ac:cxnSpMkLst>
        </pc:cxnChg>
      </pc:sldChg>
      <pc:sldChg chg="delSp add setBg delDesignElem">
        <pc:chgData name="Álvaro Manuel Aparicio Morales" userId="97769703-a168-48fa-ab34-24c2a8acbe90" providerId="ADAL" clId="{C50993DF-B825-42DD-BFB8-D5D6812034AA}" dt="2024-06-17T23:53:30.191" v="10006"/>
        <pc:sldMkLst>
          <pc:docMk/>
          <pc:sldMk cId="3231575297" sldId="345"/>
        </pc:sldMkLst>
        <pc:spChg chg="del">
          <ac:chgData name="Álvaro Manuel Aparicio Morales" userId="97769703-a168-48fa-ab34-24c2a8acbe90" providerId="ADAL" clId="{C50993DF-B825-42DD-BFB8-D5D6812034AA}" dt="2024-06-17T23:53:30.191" v="10006"/>
          <ac:spMkLst>
            <pc:docMk/>
            <pc:sldMk cId="3231575297" sldId="345"/>
            <ac:spMk id="10" creationId="{FA3C7DEA-BCC2-4295-8850-147993296189}"/>
          </ac:spMkLst>
        </pc:spChg>
        <pc:spChg chg="del">
          <ac:chgData name="Álvaro Manuel Aparicio Morales" userId="97769703-a168-48fa-ab34-24c2a8acbe90" providerId="ADAL" clId="{C50993DF-B825-42DD-BFB8-D5D6812034AA}" dt="2024-06-17T23:53:30.191" v="10006"/>
          <ac:spMkLst>
            <pc:docMk/>
            <pc:sldMk cId="3231575297" sldId="345"/>
            <ac:spMk id="12" creationId="{C289949D-B9F6-468A-86FE-2694DC5AE773}"/>
          </ac:spMkLst>
        </pc:spChg>
        <pc:grpChg chg="del">
          <ac:chgData name="Álvaro Manuel Aparicio Morales" userId="97769703-a168-48fa-ab34-24c2a8acbe90" providerId="ADAL" clId="{C50993DF-B825-42DD-BFB8-D5D6812034AA}" dt="2024-06-17T23:53:30.191" v="10006"/>
          <ac:grpSpMkLst>
            <pc:docMk/>
            <pc:sldMk cId="3231575297" sldId="345"/>
            <ac:grpSpMk id="14" creationId="{E4DF0958-0C87-4C28-9554-2FADC788C2B1}"/>
          </ac:grpSpMkLst>
        </pc:grp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5.svg"/><Relationship Id="rId1" Type="http://schemas.openxmlformats.org/officeDocument/2006/relationships/image" Target="../media/image4.png"/></Relationships>
</file>

<file path=ppt/diagrams/_rels/data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ata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2" Type="http://schemas.openxmlformats.org/officeDocument/2006/relationships/image" Target="../media/image5.svg"/><Relationship Id="rId1" Type="http://schemas.openxmlformats.org/officeDocument/2006/relationships/image" Target="../media/image4.png"/></Relationships>
</file>

<file path=ppt/diagrams/_rels/drawing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60AB2B-423E-45FD-9276-49705FDFBB2A}"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6F01E774-17B7-46FE-AA1C-A900B9B75141}">
      <dgm:prSet/>
      <dgm:spPr/>
      <dgm:t>
        <a:bodyPr/>
        <a:lstStyle/>
        <a:p>
          <a:pPr>
            <a:lnSpc>
              <a:spcPct val="100000"/>
            </a:lnSpc>
            <a:defRPr cap="all"/>
          </a:pPr>
          <a:r>
            <a:rPr lang="es-ES" b="1" dirty="0">
              <a:latin typeface="Roboto" panose="02000000000000000000" pitchFamily="2" charset="0"/>
              <a:ea typeface="Roboto" panose="02000000000000000000" pitchFamily="2" charset="0"/>
              <a:cs typeface="Roboto" panose="02000000000000000000" pitchFamily="2" charset="0"/>
            </a:rPr>
            <a:t>Fundamentos (Computación Cuántica)</a:t>
          </a:r>
          <a:endParaRPr lang="en-US" b="1" dirty="0">
            <a:latin typeface="Roboto" panose="02000000000000000000" pitchFamily="2" charset="0"/>
            <a:ea typeface="Roboto" panose="02000000000000000000" pitchFamily="2" charset="0"/>
            <a:cs typeface="Roboto" panose="02000000000000000000" pitchFamily="2" charset="0"/>
          </a:endParaRPr>
        </a:p>
      </dgm:t>
    </dgm:pt>
    <dgm:pt modelId="{C0DFF7D2-2DEA-41E3-A8E9-4E4E743E5F05}" type="parTrans" cxnId="{E8615431-A612-493B-ACB2-ED469D706312}">
      <dgm:prSet/>
      <dgm:spPr/>
      <dgm:t>
        <a:bodyPr/>
        <a:lstStyle/>
        <a:p>
          <a:endParaRPr lang="en-US"/>
        </a:p>
      </dgm:t>
    </dgm:pt>
    <dgm:pt modelId="{044E6865-E29A-4654-BE0D-54F2A7C0B489}" type="sibTrans" cxnId="{E8615431-A612-493B-ACB2-ED469D706312}">
      <dgm:prSet/>
      <dgm:spPr/>
      <dgm:t>
        <a:bodyPr/>
        <a:lstStyle/>
        <a:p>
          <a:endParaRPr lang="en-US"/>
        </a:p>
      </dgm:t>
    </dgm:pt>
    <dgm:pt modelId="{82B03BE5-14B5-4D3E-AF8B-2C318EB3FB62}" type="pres">
      <dgm:prSet presAssocID="{6F60AB2B-423E-45FD-9276-49705FDFBB2A}" presName="root" presStyleCnt="0">
        <dgm:presLayoutVars>
          <dgm:dir/>
          <dgm:resizeHandles val="exact"/>
        </dgm:presLayoutVars>
      </dgm:prSet>
      <dgm:spPr/>
    </dgm:pt>
    <dgm:pt modelId="{290AAC34-9F8D-43E4-BAC3-9BA4C4165CEF}" type="pres">
      <dgm:prSet presAssocID="{6F01E774-17B7-46FE-AA1C-A900B9B75141}" presName="compNode" presStyleCnt="0"/>
      <dgm:spPr/>
    </dgm:pt>
    <dgm:pt modelId="{723D6549-6BD1-4704-AD61-872A610D5E5C}" type="pres">
      <dgm:prSet presAssocID="{6F01E774-17B7-46FE-AA1C-A900B9B75141}" presName="iconBgRect" presStyleLbl="bgShp" presStyleIdx="0" presStyleCnt="1"/>
      <dgm:spPr/>
    </dgm:pt>
    <dgm:pt modelId="{17594A45-D88C-4880-8466-BFD0BB743860}" type="pres">
      <dgm:prSet presAssocID="{6F01E774-17B7-46FE-AA1C-A900B9B75141}"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tom"/>
        </a:ext>
      </dgm:extLst>
    </dgm:pt>
    <dgm:pt modelId="{CB5A1504-A16A-4307-AD71-E1D72A74E3B1}" type="pres">
      <dgm:prSet presAssocID="{6F01E774-17B7-46FE-AA1C-A900B9B75141}" presName="spaceRect" presStyleCnt="0"/>
      <dgm:spPr/>
    </dgm:pt>
    <dgm:pt modelId="{3888741C-7EF8-4C2A-8DC5-7F26B2D359DC}" type="pres">
      <dgm:prSet presAssocID="{6F01E774-17B7-46FE-AA1C-A900B9B75141}" presName="textRect" presStyleLbl="revTx" presStyleIdx="0" presStyleCnt="1">
        <dgm:presLayoutVars>
          <dgm:chMax val="1"/>
          <dgm:chPref val="1"/>
        </dgm:presLayoutVars>
      </dgm:prSet>
      <dgm:spPr/>
    </dgm:pt>
  </dgm:ptLst>
  <dgm:cxnLst>
    <dgm:cxn modelId="{E8615431-A612-493B-ACB2-ED469D706312}" srcId="{6F60AB2B-423E-45FD-9276-49705FDFBB2A}" destId="{6F01E774-17B7-46FE-AA1C-A900B9B75141}" srcOrd="0" destOrd="0" parTransId="{C0DFF7D2-2DEA-41E3-A8E9-4E4E743E5F05}" sibTransId="{044E6865-E29A-4654-BE0D-54F2A7C0B489}"/>
    <dgm:cxn modelId="{BBD1C79A-52B0-4347-8A39-30492B34E25C}" type="presOf" srcId="{6F60AB2B-423E-45FD-9276-49705FDFBB2A}" destId="{82B03BE5-14B5-4D3E-AF8B-2C318EB3FB62}" srcOrd="0" destOrd="0" presId="urn:microsoft.com/office/officeart/2018/5/layout/IconCircleLabelList"/>
    <dgm:cxn modelId="{E72E0AD4-B83D-450F-ADDE-232715C5A2A6}" type="presOf" srcId="{6F01E774-17B7-46FE-AA1C-A900B9B75141}" destId="{3888741C-7EF8-4C2A-8DC5-7F26B2D359DC}" srcOrd="0" destOrd="0" presId="urn:microsoft.com/office/officeart/2018/5/layout/IconCircleLabelList"/>
    <dgm:cxn modelId="{1877E0B6-E511-49C1-B8B4-32D14219C30B}" type="presParOf" srcId="{82B03BE5-14B5-4D3E-AF8B-2C318EB3FB62}" destId="{290AAC34-9F8D-43E4-BAC3-9BA4C4165CEF}" srcOrd="0" destOrd="0" presId="urn:microsoft.com/office/officeart/2018/5/layout/IconCircleLabelList"/>
    <dgm:cxn modelId="{4D059A31-9375-4886-A9A9-EE8F09929EFF}" type="presParOf" srcId="{290AAC34-9F8D-43E4-BAC3-9BA4C4165CEF}" destId="{723D6549-6BD1-4704-AD61-872A610D5E5C}" srcOrd="0" destOrd="0" presId="urn:microsoft.com/office/officeart/2018/5/layout/IconCircleLabelList"/>
    <dgm:cxn modelId="{27AADF26-D8DC-4E22-B3F5-F6950FAFE64F}" type="presParOf" srcId="{290AAC34-9F8D-43E4-BAC3-9BA4C4165CEF}" destId="{17594A45-D88C-4880-8466-BFD0BB743860}" srcOrd="1" destOrd="0" presId="urn:microsoft.com/office/officeart/2018/5/layout/IconCircleLabelList"/>
    <dgm:cxn modelId="{EA9016FE-27E6-45CF-9888-F5AE476E2D3C}" type="presParOf" srcId="{290AAC34-9F8D-43E4-BAC3-9BA4C4165CEF}" destId="{CB5A1504-A16A-4307-AD71-E1D72A74E3B1}" srcOrd="2" destOrd="0" presId="urn:microsoft.com/office/officeart/2018/5/layout/IconCircleLabelList"/>
    <dgm:cxn modelId="{66CB8E09-E6B6-4937-935F-2B5B89B703F9}" type="presParOf" srcId="{290AAC34-9F8D-43E4-BAC3-9BA4C4165CEF}" destId="{3888741C-7EF8-4C2A-8DC5-7F26B2D359DC}"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C2E853B-F8F8-4C47-83CE-5FE47BD0D05E}" type="doc">
      <dgm:prSet loTypeId="urn:microsoft.com/office/officeart/2008/layout/RadialCluster" loCatId="relationship" qsTypeId="urn:microsoft.com/office/officeart/2005/8/quickstyle/simple1" qsCatId="simple" csTypeId="urn:microsoft.com/office/officeart/2005/8/colors/accent2_3" csCatId="accent2" phldr="0"/>
      <dgm:spPr/>
      <dgm:t>
        <a:bodyPr/>
        <a:lstStyle/>
        <a:p>
          <a:endParaRPr lang="es-ES"/>
        </a:p>
      </dgm:t>
    </dgm:pt>
    <dgm:pt modelId="{03E52D2C-63CA-4FC7-A344-8940096E34D4}">
      <dgm:prSet phldrT="[Texto]" phldr="1"/>
      <dgm:spPr/>
      <dgm:t>
        <a:bodyPr/>
        <a:lstStyle/>
        <a:p>
          <a:endParaRPr lang="es-ES"/>
        </a:p>
      </dgm:t>
    </dgm:pt>
    <dgm:pt modelId="{A7F38BD6-813D-4AE2-B062-527DC47CF2EA}" type="parTrans" cxnId="{8444D716-D53B-4C75-B122-018E6EB58674}">
      <dgm:prSet/>
      <dgm:spPr/>
      <dgm:t>
        <a:bodyPr/>
        <a:lstStyle/>
        <a:p>
          <a:endParaRPr lang="es-ES"/>
        </a:p>
      </dgm:t>
    </dgm:pt>
    <dgm:pt modelId="{ED0D70EF-B50F-404C-ABFC-92C9A4B7022E}" type="sibTrans" cxnId="{8444D716-D53B-4C75-B122-018E6EB58674}">
      <dgm:prSet/>
      <dgm:spPr/>
      <dgm:t>
        <a:bodyPr/>
        <a:lstStyle/>
        <a:p>
          <a:endParaRPr lang="es-ES"/>
        </a:p>
      </dgm:t>
    </dgm:pt>
    <dgm:pt modelId="{A799310C-25AA-4956-998D-A3711D3C4896}">
      <dgm:prSet phldrT="[Texto]" phldr="1"/>
      <dgm:spPr/>
      <dgm:t>
        <a:bodyPr/>
        <a:lstStyle/>
        <a:p>
          <a:endParaRPr lang="es-ES"/>
        </a:p>
      </dgm:t>
    </dgm:pt>
    <dgm:pt modelId="{E935DA96-F4FB-4AE0-8668-952F27D0F308}" type="parTrans" cxnId="{97602322-87AE-40A5-B380-1FC2A6D4B30F}">
      <dgm:prSet/>
      <dgm:spPr/>
      <dgm:t>
        <a:bodyPr/>
        <a:lstStyle/>
        <a:p>
          <a:endParaRPr lang="es-ES"/>
        </a:p>
      </dgm:t>
    </dgm:pt>
    <dgm:pt modelId="{00D0B831-6601-4BD9-A35C-C85285881C0F}" type="sibTrans" cxnId="{97602322-87AE-40A5-B380-1FC2A6D4B30F}">
      <dgm:prSet/>
      <dgm:spPr/>
      <dgm:t>
        <a:bodyPr/>
        <a:lstStyle/>
        <a:p>
          <a:endParaRPr lang="es-ES"/>
        </a:p>
      </dgm:t>
    </dgm:pt>
    <dgm:pt modelId="{00D904D5-6827-4D05-B951-8DBAE29C06AD}">
      <dgm:prSet phldrT="[Texto]" phldr="1"/>
      <dgm:spPr/>
      <dgm:t>
        <a:bodyPr/>
        <a:lstStyle/>
        <a:p>
          <a:endParaRPr lang="es-ES"/>
        </a:p>
      </dgm:t>
    </dgm:pt>
    <dgm:pt modelId="{D284E733-866D-4A9C-981F-6646271EEC72}" type="parTrans" cxnId="{84E2B291-EA08-426A-B370-9F5A18846B8F}">
      <dgm:prSet/>
      <dgm:spPr/>
      <dgm:t>
        <a:bodyPr/>
        <a:lstStyle/>
        <a:p>
          <a:endParaRPr lang="es-ES"/>
        </a:p>
      </dgm:t>
    </dgm:pt>
    <dgm:pt modelId="{DA79A760-490E-446A-BF5B-78A397794B27}" type="sibTrans" cxnId="{84E2B291-EA08-426A-B370-9F5A18846B8F}">
      <dgm:prSet/>
      <dgm:spPr/>
      <dgm:t>
        <a:bodyPr/>
        <a:lstStyle/>
        <a:p>
          <a:endParaRPr lang="es-ES"/>
        </a:p>
      </dgm:t>
    </dgm:pt>
    <dgm:pt modelId="{55267B22-16E3-44C2-9435-145A86B1A6BA}">
      <dgm:prSet phldrT="[Texto]" phldr="1"/>
      <dgm:spPr/>
      <dgm:t>
        <a:bodyPr/>
        <a:lstStyle/>
        <a:p>
          <a:endParaRPr lang="es-ES"/>
        </a:p>
      </dgm:t>
    </dgm:pt>
    <dgm:pt modelId="{3B1BD549-ADF7-4C20-8F61-2AE6BD4D4E97}" type="parTrans" cxnId="{FD46D106-3DEC-48AF-AC68-31B23D3C1F85}">
      <dgm:prSet/>
      <dgm:spPr/>
      <dgm:t>
        <a:bodyPr/>
        <a:lstStyle/>
        <a:p>
          <a:endParaRPr lang="es-ES"/>
        </a:p>
      </dgm:t>
    </dgm:pt>
    <dgm:pt modelId="{BF0C44E4-4371-48B9-BCF3-A67143F41AF5}" type="sibTrans" cxnId="{FD46D106-3DEC-48AF-AC68-31B23D3C1F85}">
      <dgm:prSet/>
      <dgm:spPr/>
      <dgm:t>
        <a:bodyPr/>
        <a:lstStyle/>
        <a:p>
          <a:endParaRPr lang="es-ES"/>
        </a:p>
      </dgm:t>
    </dgm:pt>
    <dgm:pt modelId="{2117D1AD-0F7C-499C-983C-B94FE04FE764}" type="pres">
      <dgm:prSet presAssocID="{3C2E853B-F8F8-4C47-83CE-5FE47BD0D05E}" presName="Name0" presStyleCnt="0">
        <dgm:presLayoutVars>
          <dgm:chMax val="1"/>
          <dgm:chPref val="1"/>
          <dgm:dir/>
          <dgm:animOne val="branch"/>
          <dgm:animLvl val="lvl"/>
        </dgm:presLayoutVars>
      </dgm:prSet>
      <dgm:spPr/>
    </dgm:pt>
    <dgm:pt modelId="{1B956F80-633E-435D-A055-DC1E1225896E}" type="pres">
      <dgm:prSet presAssocID="{03E52D2C-63CA-4FC7-A344-8940096E34D4}" presName="singleCycle" presStyleCnt="0"/>
      <dgm:spPr/>
    </dgm:pt>
    <dgm:pt modelId="{ABAD77D3-434E-4F2C-B38B-12E9ABE72936}" type="pres">
      <dgm:prSet presAssocID="{03E52D2C-63CA-4FC7-A344-8940096E34D4}" presName="singleCenter" presStyleLbl="node1" presStyleIdx="0" presStyleCnt="4">
        <dgm:presLayoutVars>
          <dgm:chMax val="7"/>
          <dgm:chPref val="7"/>
        </dgm:presLayoutVars>
      </dgm:prSet>
      <dgm:spPr/>
    </dgm:pt>
    <dgm:pt modelId="{9BE4C5AF-1315-4B78-9138-5AF0AF17C887}" type="pres">
      <dgm:prSet presAssocID="{E935DA96-F4FB-4AE0-8668-952F27D0F308}" presName="Name56" presStyleLbl="parChTrans1D2" presStyleIdx="0" presStyleCnt="3"/>
      <dgm:spPr/>
    </dgm:pt>
    <dgm:pt modelId="{EADCBFD8-4F77-4613-AF6C-395653FB9B7E}" type="pres">
      <dgm:prSet presAssocID="{A799310C-25AA-4956-998D-A3711D3C4896}" presName="text0" presStyleLbl="node1" presStyleIdx="1" presStyleCnt="4">
        <dgm:presLayoutVars>
          <dgm:bulletEnabled val="1"/>
        </dgm:presLayoutVars>
      </dgm:prSet>
      <dgm:spPr/>
    </dgm:pt>
    <dgm:pt modelId="{F0E8052B-8A4D-4B0D-8626-F7167A4638A1}" type="pres">
      <dgm:prSet presAssocID="{D284E733-866D-4A9C-981F-6646271EEC72}" presName="Name56" presStyleLbl="parChTrans1D2" presStyleIdx="1" presStyleCnt="3"/>
      <dgm:spPr/>
    </dgm:pt>
    <dgm:pt modelId="{9D75CF94-A2E4-464C-B547-C3889DE3DC33}" type="pres">
      <dgm:prSet presAssocID="{00D904D5-6827-4D05-B951-8DBAE29C06AD}" presName="text0" presStyleLbl="node1" presStyleIdx="2" presStyleCnt="4">
        <dgm:presLayoutVars>
          <dgm:bulletEnabled val="1"/>
        </dgm:presLayoutVars>
      </dgm:prSet>
      <dgm:spPr/>
    </dgm:pt>
    <dgm:pt modelId="{16BA296B-C530-4E51-8007-8181D7DE2766}" type="pres">
      <dgm:prSet presAssocID="{3B1BD549-ADF7-4C20-8F61-2AE6BD4D4E97}" presName="Name56" presStyleLbl="parChTrans1D2" presStyleIdx="2" presStyleCnt="3"/>
      <dgm:spPr/>
    </dgm:pt>
    <dgm:pt modelId="{27B775C5-FBF7-48BE-9F89-09A4245589D0}" type="pres">
      <dgm:prSet presAssocID="{55267B22-16E3-44C2-9435-145A86B1A6BA}" presName="text0" presStyleLbl="node1" presStyleIdx="3" presStyleCnt="4">
        <dgm:presLayoutVars>
          <dgm:bulletEnabled val="1"/>
        </dgm:presLayoutVars>
      </dgm:prSet>
      <dgm:spPr/>
    </dgm:pt>
  </dgm:ptLst>
  <dgm:cxnLst>
    <dgm:cxn modelId="{FD46D106-3DEC-48AF-AC68-31B23D3C1F85}" srcId="{03E52D2C-63CA-4FC7-A344-8940096E34D4}" destId="{55267B22-16E3-44C2-9435-145A86B1A6BA}" srcOrd="2" destOrd="0" parTransId="{3B1BD549-ADF7-4C20-8F61-2AE6BD4D4E97}" sibTransId="{BF0C44E4-4371-48B9-BCF3-A67143F41AF5}"/>
    <dgm:cxn modelId="{8444D716-D53B-4C75-B122-018E6EB58674}" srcId="{3C2E853B-F8F8-4C47-83CE-5FE47BD0D05E}" destId="{03E52D2C-63CA-4FC7-A344-8940096E34D4}" srcOrd="0" destOrd="0" parTransId="{A7F38BD6-813D-4AE2-B062-527DC47CF2EA}" sibTransId="{ED0D70EF-B50F-404C-ABFC-92C9A4B7022E}"/>
    <dgm:cxn modelId="{60ED5D1D-A9EF-49B3-8410-62452D1CF236}" type="presOf" srcId="{55267B22-16E3-44C2-9435-145A86B1A6BA}" destId="{27B775C5-FBF7-48BE-9F89-09A4245589D0}" srcOrd="0" destOrd="0" presId="urn:microsoft.com/office/officeart/2008/layout/RadialCluster"/>
    <dgm:cxn modelId="{97602322-87AE-40A5-B380-1FC2A6D4B30F}" srcId="{03E52D2C-63CA-4FC7-A344-8940096E34D4}" destId="{A799310C-25AA-4956-998D-A3711D3C4896}" srcOrd="0" destOrd="0" parTransId="{E935DA96-F4FB-4AE0-8668-952F27D0F308}" sibTransId="{00D0B831-6601-4BD9-A35C-C85285881C0F}"/>
    <dgm:cxn modelId="{3770D723-1FF5-49AC-99DD-360964E4C758}" type="presOf" srcId="{00D904D5-6827-4D05-B951-8DBAE29C06AD}" destId="{9D75CF94-A2E4-464C-B547-C3889DE3DC33}" srcOrd="0" destOrd="0" presId="urn:microsoft.com/office/officeart/2008/layout/RadialCluster"/>
    <dgm:cxn modelId="{CF030441-4F87-4D24-A8D5-8BB125E21C62}" type="presOf" srcId="{3C2E853B-F8F8-4C47-83CE-5FE47BD0D05E}" destId="{2117D1AD-0F7C-499C-983C-B94FE04FE764}" srcOrd="0" destOrd="0" presId="urn:microsoft.com/office/officeart/2008/layout/RadialCluster"/>
    <dgm:cxn modelId="{0F474548-DB6B-426B-9722-18DBAA2D95EE}" type="presOf" srcId="{A799310C-25AA-4956-998D-A3711D3C4896}" destId="{EADCBFD8-4F77-4613-AF6C-395653FB9B7E}" srcOrd="0" destOrd="0" presId="urn:microsoft.com/office/officeart/2008/layout/RadialCluster"/>
    <dgm:cxn modelId="{5DBB1176-738D-4FB6-8944-E9E59F3E8404}" type="presOf" srcId="{03E52D2C-63CA-4FC7-A344-8940096E34D4}" destId="{ABAD77D3-434E-4F2C-B38B-12E9ABE72936}" srcOrd="0" destOrd="0" presId="urn:microsoft.com/office/officeart/2008/layout/RadialCluster"/>
    <dgm:cxn modelId="{F37D0E8F-6B6D-4CE2-AEBD-07299948B868}" type="presOf" srcId="{D284E733-866D-4A9C-981F-6646271EEC72}" destId="{F0E8052B-8A4D-4B0D-8626-F7167A4638A1}" srcOrd="0" destOrd="0" presId="urn:microsoft.com/office/officeart/2008/layout/RadialCluster"/>
    <dgm:cxn modelId="{84E2B291-EA08-426A-B370-9F5A18846B8F}" srcId="{03E52D2C-63CA-4FC7-A344-8940096E34D4}" destId="{00D904D5-6827-4D05-B951-8DBAE29C06AD}" srcOrd="1" destOrd="0" parTransId="{D284E733-866D-4A9C-981F-6646271EEC72}" sibTransId="{DA79A760-490E-446A-BF5B-78A397794B27}"/>
    <dgm:cxn modelId="{413B4C92-BAFB-4125-AF71-EEEDE6F81FEB}" type="presOf" srcId="{E935DA96-F4FB-4AE0-8668-952F27D0F308}" destId="{9BE4C5AF-1315-4B78-9138-5AF0AF17C887}" srcOrd="0" destOrd="0" presId="urn:microsoft.com/office/officeart/2008/layout/RadialCluster"/>
    <dgm:cxn modelId="{5855C4FF-AE85-47D0-8287-39D32E24D6E6}" type="presOf" srcId="{3B1BD549-ADF7-4C20-8F61-2AE6BD4D4E97}" destId="{16BA296B-C530-4E51-8007-8181D7DE2766}" srcOrd="0" destOrd="0" presId="urn:microsoft.com/office/officeart/2008/layout/RadialCluster"/>
    <dgm:cxn modelId="{FF001DD2-69A3-4038-98EC-4AA08AD713AE}" type="presParOf" srcId="{2117D1AD-0F7C-499C-983C-B94FE04FE764}" destId="{1B956F80-633E-435D-A055-DC1E1225896E}" srcOrd="0" destOrd="0" presId="urn:microsoft.com/office/officeart/2008/layout/RadialCluster"/>
    <dgm:cxn modelId="{FE7C8FD2-4E4D-41D0-9F51-CD3E459310BF}" type="presParOf" srcId="{1B956F80-633E-435D-A055-DC1E1225896E}" destId="{ABAD77D3-434E-4F2C-B38B-12E9ABE72936}" srcOrd="0" destOrd="0" presId="urn:microsoft.com/office/officeart/2008/layout/RadialCluster"/>
    <dgm:cxn modelId="{22A33C44-D383-4E1F-82BB-C13215449F3E}" type="presParOf" srcId="{1B956F80-633E-435D-A055-DC1E1225896E}" destId="{9BE4C5AF-1315-4B78-9138-5AF0AF17C887}" srcOrd="1" destOrd="0" presId="urn:microsoft.com/office/officeart/2008/layout/RadialCluster"/>
    <dgm:cxn modelId="{DEF9C8A1-CE87-42BE-BF98-5A45A4D88998}" type="presParOf" srcId="{1B956F80-633E-435D-A055-DC1E1225896E}" destId="{EADCBFD8-4F77-4613-AF6C-395653FB9B7E}" srcOrd="2" destOrd="0" presId="urn:microsoft.com/office/officeart/2008/layout/RadialCluster"/>
    <dgm:cxn modelId="{D72CE1A5-9AD0-4DF0-92F6-07096BA06516}" type="presParOf" srcId="{1B956F80-633E-435D-A055-DC1E1225896E}" destId="{F0E8052B-8A4D-4B0D-8626-F7167A4638A1}" srcOrd="3" destOrd="0" presId="urn:microsoft.com/office/officeart/2008/layout/RadialCluster"/>
    <dgm:cxn modelId="{71A2F138-A89D-4D8B-9EE0-390B16E85073}" type="presParOf" srcId="{1B956F80-633E-435D-A055-DC1E1225896E}" destId="{9D75CF94-A2E4-464C-B547-C3889DE3DC33}" srcOrd="4" destOrd="0" presId="urn:microsoft.com/office/officeart/2008/layout/RadialCluster"/>
    <dgm:cxn modelId="{2E3FE1B6-441A-4331-962E-8E2E8019986C}" type="presParOf" srcId="{1B956F80-633E-435D-A055-DC1E1225896E}" destId="{16BA296B-C530-4E51-8007-8181D7DE2766}" srcOrd="5" destOrd="0" presId="urn:microsoft.com/office/officeart/2008/layout/RadialCluster"/>
    <dgm:cxn modelId="{63EB3E54-5172-470B-BFC5-390A1FD4F55B}" type="presParOf" srcId="{1B956F80-633E-435D-A055-DC1E1225896E}" destId="{27B775C5-FBF7-48BE-9F89-09A4245589D0}" srcOrd="6"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C2E853B-F8F8-4C47-83CE-5FE47BD0D05E}" type="doc">
      <dgm:prSet loTypeId="urn:microsoft.com/office/officeart/2008/layout/RadialCluster" loCatId="relationship" qsTypeId="urn:microsoft.com/office/officeart/2005/8/quickstyle/simple1" qsCatId="simple" csTypeId="urn:microsoft.com/office/officeart/2005/8/colors/accent2_3" csCatId="accent2" phldr="0"/>
      <dgm:spPr/>
      <dgm:t>
        <a:bodyPr/>
        <a:lstStyle/>
        <a:p>
          <a:endParaRPr lang="es-ES"/>
        </a:p>
      </dgm:t>
    </dgm:pt>
    <dgm:pt modelId="{03E52D2C-63CA-4FC7-A344-8940096E34D4}">
      <dgm:prSet phldrT="[Texto]" phldr="1"/>
      <dgm:spPr/>
      <dgm:t>
        <a:bodyPr/>
        <a:lstStyle/>
        <a:p>
          <a:endParaRPr lang="es-ES"/>
        </a:p>
      </dgm:t>
    </dgm:pt>
    <dgm:pt modelId="{A7F38BD6-813D-4AE2-B062-527DC47CF2EA}" type="parTrans" cxnId="{8444D716-D53B-4C75-B122-018E6EB58674}">
      <dgm:prSet/>
      <dgm:spPr/>
      <dgm:t>
        <a:bodyPr/>
        <a:lstStyle/>
        <a:p>
          <a:endParaRPr lang="es-ES"/>
        </a:p>
      </dgm:t>
    </dgm:pt>
    <dgm:pt modelId="{ED0D70EF-B50F-404C-ABFC-92C9A4B7022E}" type="sibTrans" cxnId="{8444D716-D53B-4C75-B122-018E6EB58674}">
      <dgm:prSet/>
      <dgm:spPr/>
      <dgm:t>
        <a:bodyPr/>
        <a:lstStyle/>
        <a:p>
          <a:endParaRPr lang="es-ES"/>
        </a:p>
      </dgm:t>
    </dgm:pt>
    <dgm:pt modelId="{A799310C-25AA-4956-998D-A3711D3C4896}">
      <dgm:prSet phldrT="[Texto]" phldr="1"/>
      <dgm:spPr/>
      <dgm:t>
        <a:bodyPr/>
        <a:lstStyle/>
        <a:p>
          <a:endParaRPr lang="es-ES"/>
        </a:p>
      </dgm:t>
    </dgm:pt>
    <dgm:pt modelId="{E935DA96-F4FB-4AE0-8668-952F27D0F308}" type="parTrans" cxnId="{97602322-87AE-40A5-B380-1FC2A6D4B30F}">
      <dgm:prSet/>
      <dgm:spPr/>
      <dgm:t>
        <a:bodyPr/>
        <a:lstStyle/>
        <a:p>
          <a:endParaRPr lang="es-ES"/>
        </a:p>
      </dgm:t>
    </dgm:pt>
    <dgm:pt modelId="{00D0B831-6601-4BD9-A35C-C85285881C0F}" type="sibTrans" cxnId="{97602322-87AE-40A5-B380-1FC2A6D4B30F}">
      <dgm:prSet/>
      <dgm:spPr/>
      <dgm:t>
        <a:bodyPr/>
        <a:lstStyle/>
        <a:p>
          <a:endParaRPr lang="es-ES"/>
        </a:p>
      </dgm:t>
    </dgm:pt>
    <dgm:pt modelId="{00D904D5-6827-4D05-B951-8DBAE29C06AD}">
      <dgm:prSet phldrT="[Texto]" phldr="1"/>
      <dgm:spPr/>
      <dgm:t>
        <a:bodyPr/>
        <a:lstStyle/>
        <a:p>
          <a:endParaRPr lang="es-ES"/>
        </a:p>
      </dgm:t>
    </dgm:pt>
    <dgm:pt modelId="{D284E733-866D-4A9C-981F-6646271EEC72}" type="parTrans" cxnId="{84E2B291-EA08-426A-B370-9F5A18846B8F}">
      <dgm:prSet/>
      <dgm:spPr/>
      <dgm:t>
        <a:bodyPr/>
        <a:lstStyle/>
        <a:p>
          <a:endParaRPr lang="es-ES"/>
        </a:p>
      </dgm:t>
    </dgm:pt>
    <dgm:pt modelId="{DA79A760-490E-446A-BF5B-78A397794B27}" type="sibTrans" cxnId="{84E2B291-EA08-426A-B370-9F5A18846B8F}">
      <dgm:prSet/>
      <dgm:spPr/>
      <dgm:t>
        <a:bodyPr/>
        <a:lstStyle/>
        <a:p>
          <a:endParaRPr lang="es-ES"/>
        </a:p>
      </dgm:t>
    </dgm:pt>
    <dgm:pt modelId="{55267B22-16E3-44C2-9435-145A86B1A6BA}">
      <dgm:prSet phldrT="[Texto]" phldr="1"/>
      <dgm:spPr/>
      <dgm:t>
        <a:bodyPr/>
        <a:lstStyle/>
        <a:p>
          <a:endParaRPr lang="es-ES"/>
        </a:p>
      </dgm:t>
    </dgm:pt>
    <dgm:pt modelId="{3B1BD549-ADF7-4C20-8F61-2AE6BD4D4E97}" type="parTrans" cxnId="{FD46D106-3DEC-48AF-AC68-31B23D3C1F85}">
      <dgm:prSet/>
      <dgm:spPr/>
      <dgm:t>
        <a:bodyPr/>
        <a:lstStyle/>
        <a:p>
          <a:endParaRPr lang="es-ES"/>
        </a:p>
      </dgm:t>
    </dgm:pt>
    <dgm:pt modelId="{BF0C44E4-4371-48B9-BCF3-A67143F41AF5}" type="sibTrans" cxnId="{FD46D106-3DEC-48AF-AC68-31B23D3C1F85}">
      <dgm:prSet/>
      <dgm:spPr/>
      <dgm:t>
        <a:bodyPr/>
        <a:lstStyle/>
        <a:p>
          <a:endParaRPr lang="es-ES"/>
        </a:p>
      </dgm:t>
    </dgm:pt>
    <dgm:pt modelId="{2117D1AD-0F7C-499C-983C-B94FE04FE764}" type="pres">
      <dgm:prSet presAssocID="{3C2E853B-F8F8-4C47-83CE-5FE47BD0D05E}" presName="Name0" presStyleCnt="0">
        <dgm:presLayoutVars>
          <dgm:chMax val="1"/>
          <dgm:chPref val="1"/>
          <dgm:dir/>
          <dgm:animOne val="branch"/>
          <dgm:animLvl val="lvl"/>
        </dgm:presLayoutVars>
      </dgm:prSet>
      <dgm:spPr/>
    </dgm:pt>
    <dgm:pt modelId="{1B956F80-633E-435D-A055-DC1E1225896E}" type="pres">
      <dgm:prSet presAssocID="{03E52D2C-63CA-4FC7-A344-8940096E34D4}" presName="singleCycle" presStyleCnt="0"/>
      <dgm:spPr/>
    </dgm:pt>
    <dgm:pt modelId="{ABAD77D3-434E-4F2C-B38B-12E9ABE72936}" type="pres">
      <dgm:prSet presAssocID="{03E52D2C-63CA-4FC7-A344-8940096E34D4}" presName="singleCenter" presStyleLbl="node1" presStyleIdx="0" presStyleCnt="4">
        <dgm:presLayoutVars>
          <dgm:chMax val="7"/>
          <dgm:chPref val="7"/>
        </dgm:presLayoutVars>
      </dgm:prSet>
      <dgm:spPr/>
    </dgm:pt>
    <dgm:pt modelId="{9BE4C5AF-1315-4B78-9138-5AF0AF17C887}" type="pres">
      <dgm:prSet presAssocID="{E935DA96-F4FB-4AE0-8668-952F27D0F308}" presName="Name56" presStyleLbl="parChTrans1D2" presStyleIdx="0" presStyleCnt="3"/>
      <dgm:spPr/>
    </dgm:pt>
    <dgm:pt modelId="{EADCBFD8-4F77-4613-AF6C-395653FB9B7E}" type="pres">
      <dgm:prSet presAssocID="{A799310C-25AA-4956-998D-A3711D3C4896}" presName="text0" presStyleLbl="node1" presStyleIdx="1" presStyleCnt="4">
        <dgm:presLayoutVars>
          <dgm:bulletEnabled val="1"/>
        </dgm:presLayoutVars>
      </dgm:prSet>
      <dgm:spPr/>
    </dgm:pt>
    <dgm:pt modelId="{F0E8052B-8A4D-4B0D-8626-F7167A4638A1}" type="pres">
      <dgm:prSet presAssocID="{D284E733-866D-4A9C-981F-6646271EEC72}" presName="Name56" presStyleLbl="parChTrans1D2" presStyleIdx="1" presStyleCnt="3"/>
      <dgm:spPr/>
    </dgm:pt>
    <dgm:pt modelId="{9D75CF94-A2E4-464C-B547-C3889DE3DC33}" type="pres">
      <dgm:prSet presAssocID="{00D904D5-6827-4D05-B951-8DBAE29C06AD}" presName="text0" presStyleLbl="node1" presStyleIdx="2" presStyleCnt="4">
        <dgm:presLayoutVars>
          <dgm:bulletEnabled val="1"/>
        </dgm:presLayoutVars>
      </dgm:prSet>
      <dgm:spPr/>
    </dgm:pt>
    <dgm:pt modelId="{16BA296B-C530-4E51-8007-8181D7DE2766}" type="pres">
      <dgm:prSet presAssocID="{3B1BD549-ADF7-4C20-8F61-2AE6BD4D4E97}" presName="Name56" presStyleLbl="parChTrans1D2" presStyleIdx="2" presStyleCnt="3"/>
      <dgm:spPr/>
    </dgm:pt>
    <dgm:pt modelId="{27B775C5-FBF7-48BE-9F89-09A4245589D0}" type="pres">
      <dgm:prSet presAssocID="{55267B22-16E3-44C2-9435-145A86B1A6BA}" presName="text0" presStyleLbl="node1" presStyleIdx="3" presStyleCnt="4">
        <dgm:presLayoutVars>
          <dgm:bulletEnabled val="1"/>
        </dgm:presLayoutVars>
      </dgm:prSet>
      <dgm:spPr/>
    </dgm:pt>
  </dgm:ptLst>
  <dgm:cxnLst>
    <dgm:cxn modelId="{FD46D106-3DEC-48AF-AC68-31B23D3C1F85}" srcId="{03E52D2C-63CA-4FC7-A344-8940096E34D4}" destId="{55267B22-16E3-44C2-9435-145A86B1A6BA}" srcOrd="2" destOrd="0" parTransId="{3B1BD549-ADF7-4C20-8F61-2AE6BD4D4E97}" sibTransId="{BF0C44E4-4371-48B9-BCF3-A67143F41AF5}"/>
    <dgm:cxn modelId="{8444D716-D53B-4C75-B122-018E6EB58674}" srcId="{3C2E853B-F8F8-4C47-83CE-5FE47BD0D05E}" destId="{03E52D2C-63CA-4FC7-A344-8940096E34D4}" srcOrd="0" destOrd="0" parTransId="{A7F38BD6-813D-4AE2-B062-527DC47CF2EA}" sibTransId="{ED0D70EF-B50F-404C-ABFC-92C9A4B7022E}"/>
    <dgm:cxn modelId="{60ED5D1D-A9EF-49B3-8410-62452D1CF236}" type="presOf" srcId="{55267B22-16E3-44C2-9435-145A86B1A6BA}" destId="{27B775C5-FBF7-48BE-9F89-09A4245589D0}" srcOrd="0" destOrd="0" presId="urn:microsoft.com/office/officeart/2008/layout/RadialCluster"/>
    <dgm:cxn modelId="{97602322-87AE-40A5-B380-1FC2A6D4B30F}" srcId="{03E52D2C-63CA-4FC7-A344-8940096E34D4}" destId="{A799310C-25AA-4956-998D-A3711D3C4896}" srcOrd="0" destOrd="0" parTransId="{E935DA96-F4FB-4AE0-8668-952F27D0F308}" sibTransId="{00D0B831-6601-4BD9-A35C-C85285881C0F}"/>
    <dgm:cxn modelId="{3770D723-1FF5-49AC-99DD-360964E4C758}" type="presOf" srcId="{00D904D5-6827-4D05-B951-8DBAE29C06AD}" destId="{9D75CF94-A2E4-464C-B547-C3889DE3DC33}" srcOrd="0" destOrd="0" presId="urn:microsoft.com/office/officeart/2008/layout/RadialCluster"/>
    <dgm:cxn modelId="{CF030441-4F87-4D24-A8D5-8BB125E21C62}" type="presOf" srcId="{3C2E853B-F8F8-4C47-83CE-5FE47BD0D05E}" destId="{2117D1AD-0F7C-499C-983C-B94FE04FE764}" srcOrd="0" destOrd="0" presId="urn:microsoft.com/office/officeart/2008/layout/RadialCluster"/>
    <dgm:cxn modelId="{0F474548-DB6B-426B-9722-18DBAA2D95EE}" type="presOf" srcId="{A799310C-25AA-4956-998D-A3711D3C4896}" destId="{EADCBFD8-4F77-4613-AF6C-395653FB9B7E}" srcOrd="0" destOrd="0" presId="urn:microsoft.com/office/officeart/2008/layout/RadialCluster"/>
    <dgm:cxn modelId="{5DBB1176-738D-4FB6-8944-E9E59F3E8404}" type="presOf" srcId="{03E52D2C-63CA-4FC7-A344-8940096E34D4}" destId="{ABAD77D3-434E-4F2C-B38B-12E9ABE72936}" srcOrd="0" destOrd="0" presId="urn:microsoft.com/office/officeart/2008/layout/RadialCluster"/>
    <dgm:cxn modelId="{F37D0E8F-6B6D-4CE2-AEBD-07299948B868}" type="presOf" srcId="{D284E733-866D-4A9C-981F-6646271EEC72}" destId="{F0E8052B-8A4D-4B0D-8626-F7167A4638A1}" srcOrd="0" destOrd="0" presId="urn:microsoft.com/office/officeart/2008/layout/RadialCluster"/>
    <dgm:cxn modelId="{84E2B291-EA08-426A-B370-9F5A18846B8F}" srcId="{03E52D2C-63CA-4FC7-A344-8940096E34D4}" destId="{00D904D5-6827-4D05-B951-8DBAE29C06AD}" srcOrd="1" destOrd="0" parTransId="{D284E733-866D-4A9C-981F-6646271EEC72}" sibTransId="{DA79A760-490E-446A-BF5B-78A397794B27}"/>
    <dgm:cxn modelId="{413B4C92-BAFB-4125-AF71-EEEDE6F81FEB}" type="presOf" srcId="{E935DA96-F4FB-4AE0-8668-952F27D0F308}" destId="{9BE4C5AF-1315-4B78-9138-5AF0AF17C887}" srcOrd="0" destOrd="0" presId="urn:microsoft.com/office/officeart/2008/layout/RadialCluster"/>
    <dgm:cxn modelId="{5855C4FF-AE85-47D0-8287-39D32E24D6E6}" type="presOf" srcId="{3B1BD549-ADF7-4C20-8F61-2AE6BD4D4E97}" destId="{16BA296B-C530-4E51-8007-8181D7DE2766}" srcOrd="0" destOrd="0" presId="urn:microsoft.com/office/officeart/2008/layout/RadialCluster"/>
    <dgm:cxn modelId="{FF001DD2-69A3-4038-98EC-4AA08AD713AE}" type="presParOf" srcId="{2117D1AD-0F7C-499C-983C-B94FE04FE764}" destId="{1B956F80-633E-435D-A055-DC1E1225896E}" srcOrd="0" destOrd="0" presId="urn:microsoft.com/office/officeart/2008/layout/RadialCluster"/>
    <dgm:cxn modelId="{FE7C8FD2-4E4D-41D0-9F51-CD3E459310BF}" type="presParOf" srcId="{1B956F80-633E-435D-A055-DC1E1225896E}" destId="{ABAD77D3-434E-4F2C-B38B-12E9ABE72936}" srcOrd="0" destOrd="0" presId="urn:microsoft.com/office/officeart/2008/layout/RadialCluster"/>
    <dgm:cxn modelId="{22A33C44-D383-4E1F-82BB-C13215449F3E}" type="presParOf" srcId="{1B956F80-633E-435D-A055-DC1E1225896E}" destId="{9BE4C5AF-1315-4B78-9138-5AF0AF17C887}" srcOrd="1" destOrd="0" presId="urn:microsoft.com/office/officeart/2008/layout/RadialCluster"/>
    <dgm:cxn modelId="{DEF9C8A1-CE87-42BE-BF98-5A45A4D88998}" type="presParOf" srcId="{1B956F80-633E-435D-A055-DC1E1225896E}" destId="{EADCBFD8-4F77-4613-AF6C-395653FB9B7E}" srcOrd="2" destOrd="0" presId="urn:microsoft.com/office/officeart/2008/layout/RadialCluster"/>
    <dgm:cxn modelId="{D72CE1A5-9AD0-4DF0-92F6-07096BA06516}" type="presParOf" srcId="{1B956F80-633E-435D-A055-DC1E1225896E}" destId="{F0E8052B-8A4D-4B0D-8626-F7167A4638A1}" srcOrd="3" destOrd="0" presId="urn:microsoft.com/office/officeart/2008/layout/RadialCluster"/>
    <dgm:cxn modelId="{71A2F138-A89D-4D8B-9EE0-390B16E85073}" type="presParOf" srcId="{1B956F80-633E-435D-A055-DC1E1225896E}" destId="{9D75CF94-A2E4-464C-B547-C3889DE3DC33}" srcOrd="4" destOrd="0" presId="urn:microsoft.com/office/officeart/2008/layout/RadialCluster"/>
    <dgm:cxn modelId="{2E3FE1B6-441A-4331-962E-8E2E8019986C}" type="presParOf" srcId="{1B956F80-633E-435D-A055-DC1E1225896E}" destId="{16BA296B-C530-4E51-8007-8181D7DE2766}" srcOrd="5" destOrd="0" presId="urn:microsoft.com/office/officeart/2008/layout/RadialCluster"/>
    <dgm:cxn modelId="{63EB3E54-5172-470B-BFC5-390A1FD4F55B}" type="presParOf" srcId="{1B956F80-633E-435D-A055-DC1E1225896E}" destId="{27B775C5-FBF7-48BE-9F89-09A4245589D0}" srcOrd="6"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C2E853B-F8F8-4C47-83CE-5FE47BD0D05E}" type="doc">
      <dgm:prSet loTypeId="urn:microsoft.com/office/officeart/2008/layout/RadialCluster" loCatId="relationship" qsTypeId="urn:microsoft.com/office/officeart/2005/8/quickstyle/simple1" qsCatId="simple" csTypeId="urn:microsoft.com/office/officeart/2005/8/colors/accent2_3" csCatId="accent2" phldr="0"/>
      <dgm:spPr/>
      <dgm:t>
        <a:bodyPr/>
        <a:lstStyle/>
        <a:p>
          <a:endParaRPr lang="es-ES"/>
        </a:p>
      </dgm:t>
    </dgm:pt>
    <dgm:pt modelId="{03E52D2C-63CA-4FC7-A344-8940096E34D4}">
      <dgm:prSet phldrT="[Texto]" phldr="1"/>
      <dgm:spPr/>
      <dgm:t>
        <a:bodyPr/>
        <a:lstStyle/>
        <a:p>
          <a:endParaRPr lang="es-ES"/>
        </a:p>
      </dgm:t>
    </dgm:pt>
    <dgm:pt modelId="{A7F38BD6-813D-4AE2-B062-527DC47CF2EA}" type="parTrans" cxnId="{8444D716-D53B-4C75-B122-018E6EB58674}">
      <dgm:prSet/>
      <dgm:spPr/>
      <dgm:t>
        <a:bodyPr/>
        <a:lstStyle/>
        <a:p>
          <a:endParaRPr lang="es-ES"/>
        </a:p>
      </dgm:t>
    </dgm:pt>
    <dgm:pt modelId="{ED0D70EF-B50F-404C-ABFC-92C9A4B7022E}" type="sibTrans" cxnId="{8444D716-D53B-4C75-B122-018E6EB58674}">
      <dgm:prSet/>
      <dgm:spPr/>
      <dgm:t>
        <a:bodyPr/>
        <a:lstStyle/>
        <a:p>
          <a:endParaRPr lang="es-ES"/>
        </a:p>
      </dgm:t>
    </dgm:pt>
    <dgm:pt modelId="{A799310C-25AA-4956-998D-A3711D3C4896}">
      <dgm:prSet phldrT="[Texto]" phldr="1"/>
      <dgm:spPr/>
      <dgm:t>
        <a:bodyPr/>
        <a:lstStyle/>
        <a:p>
          <a:endParaRPr lang="es-ES"/>
        </a:p>
      </dgm:t>
    </dgm:pt>
    <dgm:pt modelId="{E935DA96-F4FB-4AE0-8668-952F27D0F308}" type="parTrans" cxnId="{97602322-87AE-40A5-B380-1FC2A6D4B30F}">
      <dgm:prSet/>
      <dgm:spPr/>
      <dgm:t>
        <a:bodyPr/>
        <a:lstStyle/>
        <a:p>
          <a:endParaRPr lang="es-ES"/>
        </a:p>
      </dgm:t>
    </dgm:pt>
    <dgm:pt modelId="{00D0B831-6601-4BD9-A35C-C85285881C0F}" type="sibTrans" cxnId="{97602322-87AE-40A5-B380-1FC2A6D4B30F}">
      <dgm:prSet/>
      <dgm:spPr/>
      <dgm:t>
        <a:bodyPr/>
        <a:lstStyle/>
        <a:p>
          <a:endParaRPr lang="es-ES"/>
        </a:p>
      </dgm:t>
    </dgm:pt>
    <dgm:pt modelId="{00D904D5-6827-4D05-B951-8DBAE29C06AD}">
      <dgm:prSet phldrT="[Texto]" phldr="1"/>
      <dgm:spPr/>
      <dgm:t>
        <a:bodyPr/>
        <a:lstStyle/>
        <a:p>
          <a:endParaRPr lang="es-ES"/>
        </a:p>
      </dgm:t>
    </dgm:pt>
    <dgm:pt modelId="{D284E733-866D-4A9C-981F-6646271EEC72}" type="parTrans" cxnId="{84E2B291-EA08-426A-B370-9F5A18846B8F}">
      <dgm:prSet/>
      <dgm:spPr/>
      <dgm:t>
        <a:bodyPr/>
        <a:lstStyle/>
        <a:p>
          <a:endParaRPr lang="es-ES"/>
        </a:p>
      </dgm:t>
    </dgm:pt>
    <dgm:pt modelId="{DA79A760-490E-446A-BF5B-78A397794B27}" type="sibTrans" cxnId="{84E2B291-EA08-426A-B370-9F5A18846B8F}">
      <dgm:prSet/>
      <dgm:spPr/>
      <dgm:t>
        <a:bodyPr/>
        <a:lstStyle/>
        <a:p>
          <a:endParaRPr lang="es-ES"/>
        </a:p>
      </dgm:t>
    </dgm:pt>
    <dgm:pt modelId="{55267B22-16E3-44C2-9435-145A86B1A6BA}">
      <dgm:prSet phldrT="[Texto]" phldr="1"/>
      <dgm:spPr/>
      <dgm:t>
        <a:bodyPr/>
        <a:lstStyle/>
        <a:p>
          <a:endParaRPr lang="es-ES"/>
        </a:p>
      </dgm:t>
    </dgm:pt>
    <dgm:pt modelId="{3B1BD549-ADF7-4C20-8F61-2AE6BD4D4E97}" type="parTrans" cxnId="{FD46D106-3DEC-48AF-AC68-31B23D3C1F85}">
      <dgm:prSet/>
      <dgm:spPr/>
      <dgm:t>
        <a:bodyPr/>
        <a:lstStyle/>
        <a:p>
          <a:endParaRPr lang="es-ES"/>
        </a:p>
      </dgm:t>
    </dgm:pt>
    <dgm:pt modelId="{BF0C44E4-4371-48B9-BCF3-A67143F41AF5}" type="sibTrans" cxnId="{FD46D106-3DEC-48AF-AC68-31B23D3C1F85}">
      <dgm:prSet/>
      <dgm:spPr/>
      <dgm:t>
        <a:bodyPr/>
        <a:lstStyle/>
        <a:p>
          <a:endParaRPr lang="es-ES"/>
        </a:p>
      </dgm:t>
    </dgm:pt>
    <dgm:pt modelId="{2117D1AD-0F7C-499C-983C-B94FE04FE764}" type="pres">
      <dgm:prSet presAssocID="{3C2E853B-F8F8-4C47-83CE-5FE47BD0D05E}" presName="Name0" presStyleCnt="0">
        <dgm:presLayoutVars>
          <dgm:chMax val="1"/>
          <dgm:chPref val="1"/>
          <dgm:dir/>
          <dgm:animOne val="branch"/>
          <dgm:animLvl val="lvl"/>
        </dgm:presLayoutVars>
      </dgm:prSet>
      <dgm:spPr/>
    </dgm:pt>
    <dgm:pt modelId="{1B956F80-633E-435D-A055-DC1E1225896E}" type="pres">
      <dgm:prSet presAssocID="{03E52D2C-63CA-4FC7-A344-8940096E34D4}" presName="singleCycle" presStyleCnt="0"/>
      <dgm:spPr/>
    </dgm:pt>
    <dgm:pt modelId="{ABAD77D3-434E-4F2C-B38B-12E9ABE72936}" type="pres">
      <dgm:prSet presAssocID="{03E52D2C-63CA-4FC7-A344-8940096E34D4}" presName="singleCenter" presStyleLbl="node1" presStyleIdx="0" presStyleCnt="4">
        <dgm:presLayoutVars>
          <dgm:chMax val="7"/>
          <dgm:chPref val="7"/>
        </dgm:presLayoutVars>
      </dgm:prSet>
      <dgm:spPr/>
    </dgm:pt>
    <dgm:pt modelId="{9BE4C5AF-1315-4B78-9138-5AF0AF17C887}" type="pres">
      <dgm:prSet presAssocID="{E935DA96-F4FB-4AE0-8668-952F27D0F308}" presName="Name56" presStyleLbl="parChTrans1D2" presStyleIdx="0" presStyleCnt="3"/>
      <dgm:spPr/>
    </dgm:pt>
    <dgm:pt modelId="{EADCBFD8-4F77-4613-AF6C-395653FB9B7E}" type="pres">
      <dgm:prSet presAssocID="{A799310C-25AA-4956-998D-A3711D3C4896}" presName="text0" presStyleLbl="node1" presStyleIdx="1" presStyleCnt="4">
        <dgm:presLayoutVars>
          <dgm:bulletEnabled val="1"/>
        </dgm:presLayoutVars>
      </dgm:prSet>
      <dgm:spPr/>
    </dgm:pt>
    <dgm:pt modelId="{F0E8052B-8A4D-4B0D-8626-F7167A4638A1}" type="pres">
      <dgm:prSet presAssocID="{D284E733-866D-4A9C-981F-6646271EEC72}" presName="Name56" presStyleLbl="parChTrans1D2" presStyleIdx="1" presStyleCnt="3"/>
      <dgm:spPr/>
    </dgm:pt>
    <dgm:pt modelId="{9D75CF94-A2E4-464C-B547-C3889DE3DC33}" type="pres">
      <dgm:prSet presAssocID="{00D904D5-6827-4D05-B951-8DBAE29C06AD}" presName="text0" presStyleLbl="node1" presStyleIdx="2" presStyleCnt="4">
        <dgm:presLayoutVars>
          <dgm:bulletEnabled val="1"/>
        </dgm:presLayoutVars>
      </dgm:prSet>
      <dgm:spPr/>
    </dgm:pt>
    <dgm:pt modelId="{16BA296B-C530-4E51-8007-8181D7DE2766}" type="pres">
      <dgm:prSet presAssocID="{3B1BD549-ADF7-4C20-8F61-2AE6BD4D4E97}" presName="Name56" presStyleLbl="parChTrans1D2" presStyleIdx="2" presStyleCnt="3"/>
      <dgm:spPr/>
    </dgm:pt>
    <dgm:pt modelId="{27B775C5-FBF7-48BE-9F89-09A4245589D0}" type="pres">
      <dgm:prSet presAssocID="{55267B22-16E3-44C2-9435-145A86B1A6BA}" presName="text0" presStyleLbl="node1" presStyleIdx="3" presStyleCnt="4">
        <dgm:presLayoutVars>
          <dgm:bulletEnabled val="1"/>
        </dgm:presLayoutVars>
      </dgm:prSet>
      <dgm:spPr/>
    </dgm:pt>
  </dgm:ptLst>
  <dgm:cxnLst>
    <dgm:cxn modelId="{FD46D106-3DEC-48AF-AC68-31B23D3C1F85}" srcId="{03E52D2C-63CA-4FC7-A344-8940096E34D4}" destId="{55267B22-16E3-44C2-9435-145A86B1A6BA}" srcOrd="2" destOrd="0" parTransId="{3B1BD549-ADF7-4C20-8F61-2AE6BD4D4E97}" sibTransId="{BF0C44E4-4371-48B9-BCF3-A67143F41AF5}"/>
    <dgm:cxn modelId="{8444D716-D53B-4C75-B122-018E6EB58674}" srcId="{3C2E853B-F8F8-4C47-83CE-5FE47BD0D05E}" destId="{03E52D2C-63CA-4FC7-A344-8940096E34D4}" srcOrd="0" destOrd="0" parTransId="{A7F38BD6-813D-4AE2-B062-527DC47CF2EA}" sibTransId="{ED0D70EF-B50F-404C-ABFC-92C9A4B7022E}"/>
    <dgm:cxn modelId="{60ED5D1D-A9EF-49B3-8410-62452D1CF236}" type="presOf" srcId="{55267B22-16E3-44C2-9435-145A86B1A6BA}" destId="{27B775C5-FBF7-48BE-9F89-09A4245589D0}" srcOrd="0" destOrd="0" presId="urn:microsoft.com/office/officeart/2008/layout/RadialCluster"/>
    <dgm:cxn modelId="{97602322-87AE-40A5-B380-1FC2A6D4B30F}" srcId="{03E52D2C-63CA-4FC7-A344-8940096E34D4}" destId="{A799310C-25AA-4956-998D-A3711D3C4896}" srcOrd="0" destOrd="0" parTransId="{E935DA96-F4FB-4AE0-8668-952F27D0F308}" sibTransId="{00D0B831-6601-4BD9-A35C-C85285881C0F}"/>
    <dgm:cxn modelId="{3770D723-1FF5-49AC-99DD-360964E4C758}" type="presOf" srcId="{00D904D5-6827-4D05-B951-8DBAE29C06AD}" destId="{9D75CF94-A2E4-464C-B547-C3889DE3DC33}" srcOrd="0" destOrd="0" presId="urn:microsoft.com/office/officeart/2008/layout/RadialCluster"/>
    <dgm:cxn modelId="{CF030441-4F87-4D24-A8D5-8BB125E21C62}" type="presOf" srcId="{3C2E853B-F8F8-4C47-83CE-5FE47BD0D05E}" destId="{2117D1AD-0F7C-499C-983C-B94FE04FE764}" srcOrd="0" destOrd="0" presId="urn:microsoft.com/office/officeart/2008/layout/RadialCluster"/>
    <dgm:cxn modelId="{0F474548-DB6B-426B-9722-18DBAA2D95EE}" type="presOf" srcId="{A799310C-25AA-4956-998D-A3711D3C4896}" destId="{EADCBFD8-4F77-4613-AF6C-395653FB9B7E}" srcOrd="0" destOrd="0" presId="urn:microsoft.com/office/officeart/2008/layout/RadialCluster"/>
    <dgm:cxn modelId="{5DBB1176-738D-4FB6-8944-E9E59F3E8404}" type="presOf" srcId="{03E52D2C-63CA-4FC7-A344-8940096E34D4}" destId="{ABAD77D3-434E-4F2C-B38B-12E9ABE72936}" srcOrd="0" destOrd="0" presId="urn:microsoft.com/office/officeart/2008/layout/RadialCluster"/>
    <dgm:cxn modelId="{F37D0E8F-6B6D-4CE2-AEBD-07299948B868}" type="presOf" srcId="{D284E733-866D-4A9C-981F-6646271EEC72}" destId="{F0E8052B-8A4D-4B0D-8626-F7167A4638A1}" srcOrd="0" destOrd="0" presId="urn:microsoft.com/office/officeart/2008/layout/RadialCluster"/>
    <dgm:cxn modelId="{84E2B291-EA08-426A-B370-9F5A18846B8F}" srcId="{03E52D2C-63CA-4FC7-A344-8940096E34D4}" destId="{00D904D5-6827-4D05-B951-8DBAE29C06AD}" srcOrd="1" destOrd="0" parTransId="{D284E733-866D-4A9C-981F-6646271EEC72}" sibTransId="{DA79A760-490E-446A-BF5B-78A397794B27}"/>
    <dgm:cxn modelId="{413B4C92-BAFB-4125-AF71-EEEDE6F81FEB}" type="presOf" srcId="{E935DA96-F4FB-4AE0-8668-952F27D0F308}" destId="{9BE4C5AF-1315-4B78-9138-5AF0AF17C887}" srcOrd="0" destOrd="0" presId="urn:microsoft.com/office/officeart/2008/layout/RadialCluster"/>
    <dgm:cxn modelId="{5855C4FF-AE85-47D0-8287-39D32E24D6E6}" type="presOf" srcId="{3B1BD549-ADF7-4C20-8F61-2AE6BD4D4E97}" destId="{16BA296B-C530-4E51-8007-8181D7DE2766}" srcOrd="0" destOrd="0" presId="urn:microsoft.com/office/officeart/2008/layout/RadialCluster"/>
    <dgm:cxn modelId="{FF001DD2-69A3-4038-98EC-4AA08AD713AE}" type="presParOf" srcId="{2117D1AD-0F7C-499C-983C-B94FE04FE764}" destId="{1B956F80-633E-435D-A055-DC1E1225896E}" srcOrd="0" destOrd="0" presId="urn:microsoft.com/office/officeart/2008/layout/RadialCluster"/>
    <dgm:cxn modelId="{FE7C8FD2-4E4D-41D0-9F51-CD3E459310BF}" type="presParOf" srcId="{1B956F80-633E-435D-A055-DC1E1225896E}" destId="{ABAD77D3-434E-4F2C-B38B-12E9ABE72936}" srcOrd="0" destOrd="0" presId="urn:microsoft.com/office/officeart/2008/layout/RadialCluster"/>
    <dgm:cxn modelId="{22A33C44-D383-4E1F-82BB-C13215449F3E}" type="presParOf" srcId="{1B956F80-633E-435D-A055-DC1E1225896E}" destId="{9BE4C5AF-1315-4B78-9138-5AF0AF17C887}" srcOrd="1" destOrd="0" presId="urn:microsoft.com/office/officeart/2008/layout/RadialCluster"/>
    <dgm:cxn modelId="{DEF9C8A1-CE87-42BE-BF98-5A45A4D88998}" type="presParOf" srcId="{1B956F80-633E-435D-A055-DC1E1225896E}" destId="{EADCBFD8-4F77-4613-AF6C-395653FB9B7E}" srcOrd="2" destOrd="0" presId="urn:microsoft.com/office/officeart/2008/layout/RadialCluster"/>
    <dgm:cxn modelId="{D72CE1A5-9AD0-4DF0-92F6-07096BA06516}" type="presParOf" srcId="{1B956F80-633E-435D-A055-DC1E1225896E}" destId="{F0E8052B-8A4D-4B0D-8626-F7167A4638A1}" srcOrd="3" destOrd="0" presId="urn:microsoft.com/office/officeart/2008/layout/RadialCluster"/>
    <dgm:cxn modelId="{71A2F138-A89D-4D8B-9EE0-390B16E85073}" type="presParOf" srcId="{1B956F80-633E-435D-A055-DC1E1225896E}" destId="{9D75CF94-A2E4-464C-B547-C3889DE3DC33}" srcOrd="4" destOrd="0" presId="urn:microsoft.com/office/officeart/2008/layout/RadialCluster"/>
    <dgm:cxn modelId="{2E3FE1B6-441A-4331-962E-8E2E8019986C}" type="presParOf" srcId="{1B956F80-633E-435D-A055-DC1E1225896E}" destId="{16BA296B-C530-4E51-8007-8181D7DE2766}" srcOrd="5" destOrd="0" presId="urn:microsoft.com/office/officeart/2008/layout/RadialCluster"/>
    <dgm:cxn modelId="{63EB3E54-5172-470B-BFC5-390A1FD4F55B}" type="presParOf" srcId="{1B956F80-633E-435D-A055-DC1E1225896E}" destId="{27B775C5-FBF7-48BE-9F89-09A4245589D0}" srcOrd="6"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C2E853B-F8F8-4C47-83CE-5FE47BD0D05E}" type="doc">
      <dgm:prSet loTypeId="urn:microsoft.com/office/officeart/2008/layout/RadialCluster" loCatId="relationship" qsTypeId="urn:microsoft.com/office/officeart/2005/8/quickstyle/simple1" qsCatId="simple" csTypeId="urn:microsoft.com/office/officeart/2005/8/colors/accent2_3" csCatId="accent2" phldr="0"/>
      <dgm:spPr/>
      <dgm:t>
        <a:bodyPr/>
        <a:lstStyle/>
        <a:p>
          <a:endParaRPr lang="es-ES"/>
        </a:p>
      </dgm:t>
    </dgm:pt>
    <dgm:pt modelId="{03E52D2C-63CA-4FC7-A344-8940096E34D4}">
      <dgm:prSet phldrT="[Texto]" phldr="1"/>
      <dgm:spPr/>
      <dgm:t>
        <a:bodyPr/>
        <a:lstStyle/>
        <a:p>
          <a:endParaRPr lang="es-ES"/>
        </a:p>
      </dgm:t>
    </dgm:pt>
    <dgm:pt modelId="{A7F38BD6-813D-4AE2-B062-527DC47CF2EA}" type="parTrans" cxnId="{8444D716-D53B-4C75-B122-018E6EB58674}">
      <dgm:prSet/>
      <dgm:spPr/>
      <dgm:t>
        <a:bodyPr/>
        <a:lstStyle/>
        <a:p>
          <a:endParaRPr lang="es-ES"/>
        </a:p>
      </dgm:t>
    </dgm:pt>
    <dgm:pt modelId="{ED0D70EF-B50F-404C-ABFC-92C9A4B7022E}" type="sibTrans" cxnId="{8444D716-D53B-4C75-B122-018E6EB58674}">
      <dgm:prSet/>
      <dgm:spPr/>
      <dgm:t>
        <a:bodyPr/>
        <a:lstStyle/>
        <a:p>
          <a:endParaRPr lang="es-ES"/>
        </a:p>
      </dgm:t>
    </dgm:pt>
    <dgm:pt modelId="{A799310C-25AA-4956-998D-A3711D3C4896}">
      <dgm:prSet phldrT="[Texto]" phldr="1"/>
      <dgm:spPr/>
      <dgm:t>
        <a:bodyPr/>
        <a:lstStyle/>
        <a:p>
          <a:endParaRPr lang="es-ES"/>
        </a:p>
      </dgm:t>
    </dgm:pt>
    <dgm:pt modelId="{E935DA96-F4FB-4AE0-8668-952F27D0F308}" type="parTrans" cxnId="{97602322-87AE-40A5-B380-1FC2A6D4B30F}">
      <dgm:prSet/>
      <dgm:spPr/>
      <dgm:t>
        <a:bodyPr/>
        <a:lstStyle/>
        <a:p>
          <a:endParaRPr lang="es-ES"/>
        </a:p>
      </dgm:t>
    </dgm:pt>
    <dgm:pt modelId="{00D0B831-6601-4BD9-A35C-C85285881C0F}" type="sibTrans" cxnId="{97602322-87AE-40A5-B380-1FC2A6D4B30F}">
      <dgm:prSet/>
      <dgm:spPr/>
      <dgm:t>
        <a:bodyPr/>
        <a:lstStyle/>
        <a:p>
          <a:endParaRPr lang="es-ES"/>
        </a:p>
      </dgm:t>
    </dgm:pt>
    <dgm:pt modelId="{00D904D5-6827-4D05-B951-8DBAE29C06AD}">
      <dgm:prSet phldrT="[Texto]" phldr="1"/>
      <dgm:spPr/>
      <dgm:t>
        <a:bodyPr/>
        <a:lstStyle/>
        <a:p>
          <a:endParaRPr lang="es-ES"/>
        </a:p>
      </dgm:t>
    </dgm:pt>
    <dgm:pt modelId="{D284E733-866D-4A9C-981F-6646271EEC72}" type="parTrans" cxnId="{84E2B291-EA08-426A-B370-9F5A18846B8F}">
      <dgm:prSet/>
      <dgm:spPr/>
      <dgm:t>
        <a:bodyPr/>
        <a:lstStyle/>
        <a:p>
          <a:endParaRPr lang="es-ES"/>
        </a:p>
      </dgm:t>
    </dgm:pt>
    <dgm:pt modelId="{DA79A760-490E-446A-BF5B-78A397794B27}" type="sibTrans" cxnId="{84E2B291-EA08-426A-B370-9F5A18846B8F}">
      <dgm:prSet/>
      <dgm:spPr/>
      <dgm:t>
        <a:bodyPr/>
        <a:lstStyle/>
        <a:p>
          <a:endParaRPr lang="es-ES"/>
        </a:p>
      </dgm:t>
    </dgm:pt>
    <dgm:pt modelId="{55267B22-16E3-44C2-9435-145A86B1A6BA}">
      <dgm:prSet phldrT="[Texto]" phldr="1"/>
      <dgm:spPr/>
      <dgm:t>
        <a:bodyPr/>
        <a:lstStyle/>
        <a:p>
          <a:endParaRPr lang="es-ES"/>
        </a:p>
      </dgm:t>
    </dgm:pt>
    <dgm:pt modelId="{3B1BD549-ADF7-4C20-8F61-2AE6BD4D4E97}" type="parTrans" cxnId="{FD46D106-3DEC-48AF-AC68-31B23D3C1F85}">
      <dgm:prSet/>
      <dgm:spPr/>
      <dgm:t>
        <a:bodyPr/>
        <a:lstStyle/>
        <a:p>
          <a:endParaRPr lang="es-ES"/>
        </a:p>
      </dgm:t>
    </dgm:pt>
    <dgm:pt modelId="{BF0C44E4-4371-48B9-BCF3-A67143F41AF5}" type="sibTrans" cxnId="{FD46D106-3DEC-48AF-AC68-31B23D3C1F85}">
      <dgm:prSet/>
      <dgm:spPr/>
      <dgm:t>
        <a:bodyPr/>
        <a:lstStyle/>
        <a:p>
          <a:endParaRPr lang="es-ES"/>
        </a:p>
      </dgm:t>
    </dgm:pt>
    <dgm:pt modelId="{2117D1AD-0F7C-499C-983C-B94FE04FE764}" type="pres">
      <dgm:prSet presAssocID="{3C2E853B-F8F8-4C47-83CE-5FE47BD0D05E}" presName="Name0" presStyleCnt="0">
        <dgm:presLayoutVars>
          <dgm:chMax val="1"/>
          <dgm:chPref val="1"/>
          <dgm:dir/>
          <dgm:animOne val="branch"/>
          <dgm:animLvl val="lvl"/>
        </dgm:presLayoutVars>
      </dgm:prSet>
      <dgm:spPr/>
    </dgm:pt>
    <dgm:pt modelId="{1B956F80-633E-435D-A055-DC1E1225896E}" type="pres">
      <dgm:prSet presAssocID="{03E52D2C-63CA-4FC7-A344-8940096E34D4}" presName="singleCycle" presStyleCnt="0"/>
      <dgm:spPr/>
    </dgm:pt>
    <dgm:pt modelId="{ABAD77D3-434E-4F2C-B38B-12E9ABE72936}" type="pres">
      <dgm:prSet presAssocID="{03E52D2C-63CA-4FC7-A344-8940096E34D4}" presName="singleCenter" presStyleLbl="node1" presStyleIdx="0" presStyleCnt="4">
        <dgm:presLayoutVars>
          <dgm:chMax val="7"/>
          <dgm:chPref val="7"/>
        </dgm:presLayoutVars>
      </dgm:prSet>
      <dgm:spPr/>
    </dgm:pt>
    <dgm:pt modelId="{9BE4C5AF-1315-4B78-9138-5AF0AF17C887}" type="pres">
      <dgm:prSet presAssocID="{E935DA96-F4FB-4AE0-8668-952F27D0F308}" presName="Name56" presStyleLbl="parChTrans1D2" presStyleIdx="0" presStyleCnt="3"/>
      <dgm:spPr/>
    </dgm:pt>
    <dgm:pt modelId="{EADCBFD8-4F77-4613-AF6C-395653FB9B7E}" type="pres">
      <dgm:prSet presAssocID="{A799310C-25AA-4956-998D-A3711D3C4896}" presName="text0" presStyleLbl="node1" presStyleIdx="1" presStyleCnt="4">
        <dgm:presLayoutVars>
          <dgm:bulletEnabled val="1"/>
        </dgm:presLayoutVars>
      </dgm:prSet>
      <dgm:spPr/>
    </dgm:pt>
    <dgm:pt modelId="{F0E8052B-8A4D-4B0D-8626-F7167A4638A1}" type="pres">
      <dgm:prSet presAssocID="{D284E733-866D-4A9C-981F-6646271EEC72}" presName="Name56" presStyleLbl="parChTrans1D2" presStyleIdx="1" presStyleCnt="3"/>
      <dgm:spPr/>
    </dgm:pt>
    <dgm:pt modelId="{9D75CF94-A2E4-464C-B547-C3889DE3DC33}" type="pres">
      <dgm:prSet presAssocID="{00D904D5-6827-4D05-B951-8DBAE29C06AD}" presName="text0" presStyleLbl="node1" presStyleIdx="2" presStyleCnt="4">
        <dgm:presLayoutVars>
          <dgm:bulletEnabled val="1"/>
        </dgm:presLayoutVars>
      </dgm:prSet>
      <dgm:spPr/>
    </dgm:pt>
    <dgm:pt modelId="{16BA296B-C530-4E51-8007-8181D7DE2766}" type="pres">
      <dgm:prSet presAssocID="{3B1BD549-ADF7-4C20-8F61-2AE6BD4D4E97}" presName="Name56" presStyleLbl="parChTrans1D2" presStyleIdx="2" presStyleCnt="3"/>
      <dgm:spPr/>
    </dgm:pt>
    <dgm:pt modelId="{27B775C5-FBF7-48BE-9F89-09A4245589D0}" type="pres">
      <dgm:prSet presAssocID="{55267B22-16E3-44C2-9435-145A86B1A6BA}" presName="text0" presStyleLbl="node1" presStyleIdx="3" presStyleCnt="4">
        <dgm:presLayoutVars>
          <dgm:bulletEnabled val="1"/>
        </dgm:presLayoutVars>
      </dgm:prSet>
      <dgm:spPr/>
    </dgm:pt>
  </dgm:ptLst>
  <dgm:cxnLst>
    <dgm:cxn modelId="{FD46D106-3DEC-48AF-AC68-31B23D3C1F85}" srcId="{03E52D2C-63CA-4FC7-A344-8940096E34D4}" destId="{55267B22-16E3-44C2-9435-145A86B1A6BA}" srcOrd="2" destOrd="0" parTransId="{3B1BD549-ADF7-4C20-8F61-2AE6BD4D4E97}" sibTransId="{BF0C44E4-4371-48B9-BCF3-A67143F41AF5}"/>
    <dgm:cxn modelId="{8444D716-D53B-4C75-B122-018E6EB58674}" srcId="{3C2E853B-F8F8-4C47-83CE-5FE47BD0D05E}" destId="{03E52D2C-63CA-4FC7-A344-8940096E34D4}" srcOrd="0" destOrd="0" parTransId="{A7F38BD6-813D-4AE2-B062-527DC47CF2EA}" sibTransId="{ED0D70EF-B50F-404C-ABFC-92C9A4B7022E}"/>
    <dgm:cxn modelId="{60ED5D1D-A9EF-49B3-8410-62452D1CF236}" type="presOf" srcId="{55267B22-16E3-44C2-9435-145A86B1A6BA}" destId="{27B775C5-FBF7-48BE-9F89-09A4245589D0}" srcOrd="0" destOrd="0" presId="urn:microsoft.com/office/officeart/2008/layout/RadialCluster"/>
    <dgm:cxn modelId="{97602322-87AE-40A5-B380-1FC2A6D4B30F}" srcId="{03E52D2C-63CA-4FC7-A344-8940096E34D4}" destId="{A799310C-25AA-4956-998D-A3711D3C4896}" srcOrd="0" destOrd="0" parTransId="{E935DA96-F4FB-4AE0-8668-952F27D0F308}" sibTransId="{00D0B831-6601-4BD9-A35C-C85285881C0F}"/>
    <dgm:cxn modelId="{3770D723-1FF5-49AC-99DD-360964E4C758}" type="presOf" srcId="{00D904D5-6827-4D05-B951-8DBAE29C06AD}" destId="{9D75CF94-A2E4-464C-B547-C3889DE3DC33}" srcOrd="0" destOrd="0" presId="urn:microsoft.com/office/officeart/2008/layout/RadialCluster"/>
    <dgm:cxn modelId="{CF030441-4F87-4D24-A8D5-8BB125E21C62}" type="presOf" srcId="{3C2E853B-F8F8-4C47-83CE-5FE47BD0D05E}" destId="{2117D1AD-0F7C-499C-983C-B94FE04FE764}" srcOrd="0" destOrd="0" presId="urn:microsoft.com/office/officeart/2008/layout/RadialCluster"/>
    <dgm:cxn modelId="{0F474548-DB6B-426B-9722-18DBAA2D95EE}" type="presOf" srcId="{A799310C-25AA-4956-998D-A3711D3C4896}" destId="{EADCBFD8-4F77-4613-AF6C-395653FB9B7E}" srcOrd="0" destOrd="0" presId="urn:microsoft.com/office/officeart/2008/layout/RadialCluster"/>
    <dgm:cxn modelId="{5DBB1176-738D-4FB6-8944-E9E59F3E8404}" type="presOf" srcId="{03E52D2C-63CA-4FC7-A344-8940096E34D4}" destId="{ABAD77D3-434E-4F2C-B38B-12E9ABE72936}" srcOrd="0" destOrd="0" presId="urn:microsoft.com/office/officeart/2008/layout/RadialCluster"/>
    <dgm:cxn modelId="{F37D0E8F-6B6D-4CE2-AEBD-07299948B868}" type="presOf" srcId="{D284E733-866D-4A9C-981F-6646271EEC72}" destId="{F0E8052B-8A4D-4B0D-8626-F7167A4638A1}" srcOrd="0" destOrd="0" presId="urn:microsoft.com/office/officeart/2008/layout/RadialCluster"/>
    <dgm:cxn modelId="{84E2B291-EA08-426A-B370-9F5A18846B8F}" srcId="{03E52D2C-63CA-4FC7-A344-8940096E34D4}" destId="{00D904D5-6827-4D05-B951-8DBAE29C06AD}" srcOrd="1" destOrd="0" parTransId="{D284E733-866D-4A9C-981F-6646271EEC72}" sibTransId="{DA79A760-490E-446A-BF5B-78A397794B27}"/>
    <dgm:cxn modelId="{413B4C92-BAFB-4125-AF71-EEEDE6F81FEB}" type="presOf" srcId="{E935DA96-F4FB-4AE0-8668-952F27D0F308}" destId="{9BE4C5AF-1315-4B78-9138-5AF0AF17C887}" srcOrd="0" destOrd="0" presId="urn:microsoft.com/office/officeart/2008/layout/RadialCluster"/>
    <dgm:cxn modelId="{5855C4FF-AE85-47D0-8287-39D32E24D6E6}" type="presOf" srcId="{3B1BD549-ADF7-4C20-8F61-2AE6BD4D4E97}" destId="{16BA296B-C530-4E51-8007-8181D7DE2766}" srcOrd="0" destOrd="0" presId="urn:microsoft.com/office/officeart/2008/layout/RadialCluster"/>
    <dgm:cxn modelId="{FF001DD2-69A3-4038-98EC-4AA08AD713AE}" type="presParOf" srcId="{2117D1AD-0F7C-499C-983C-B94FE04FE764}" destId="{1B956F80-633E-435D-A055-DC1E1225896E}" srcOrd="0" destOrd="0" presId="urn:microsoft.com/office/officeart/2008/layout/RadialCluster"/>
    <dgm:cxn modelId="{FE7C8FD2-4E4D-41D0-9F51-CD3E459310BF}" type="presParOf" srcId="{1B956F80-633E-435D-A055-DC1E1225896E}" destId="{ABAD77D3-434E-4F2C-B38B-12E9ABE72936}" srcOrd="0" destOrd="0" presId="urn:microsoft.com/office/officeart/2008/layout/RadialCluster"/>
    <dgm:cxn modelId="{22A33C44-D383-4E1F-82BB-C13215449F3E}" type="presParOf" srcId="{1B956F80-633E-435D-A055-DC1E1225896E}" destId="{9BE4C5AF-1315-4B78-9138-5AF0AF17C887}" srcOrd="1" destOrd="0" presId="urn:microsoft.com/office/officeart/2008/layout/RadialCluster"/>
    <dgm:cxn modelId="{DEF9C8A1-CE87-42BE-BF98-5A45A4D88998}" type="presParOf" srcId="{1B956F80-633E-435D-A055-DC1E1225896E}" destId="{EADCBFD8-4F77-4613-AF6C-395653FB9B7E}" srcOrd="2" destOrd="0" presId="urn:microsoft.com/office/officeart/2008/layout/RadialCluster"/>
    <dgm:cxn modelId="{D72CE1A5-9AD0-4DF0-92F6-07096BA06516}" type="presParOf" srcId="{1B956F80-633E-435D-A055-DC1E1225896E}" destId="{F0E8052B-8A4D-4B0D-8626-F7167A4638A1}" srcOrd="3" destOrd="0" presId="urn:microsoft.com/office/officeart/2008/layout/RadialCluster"/>
    <dgm:cxn modelId="{71A2F138-A89D-4D8B-9EE0-390B16E85073}" type="presParOf" srcId="{1B956F80-633E-435D-A055-DC1E1225896E}" destId="{9D75CF94-A2E4-464C-B547-C3889DE3DC33}" srcOrd="4" destOrd="0" presId="urn:microsoft.com/office/officeart/2008/layout/RadialCluster"/>
    <dgm:cxn modelId="{2E3FE1B6-441A-4331-962E-8E2E8019986C}" type="presParOf" srcId="{1B956F80-633E-435D-A055-DC1E1225896E}" destId="{16BA296B-C530-4E51-8007-8181D7DE2766}" srcOrd="5" destOrd="0" presId="urn:microsoft.com/office/officeart/2008/layout/RadialCluster"/>
    <dgm:cxn modelId="{63EB3E54-5172-470B-BFC5-390A1FD4F55B}" type="presParOf" srcId="{1B956F80-633E-435D-A055-DC1E1225896E}" destId="{27B775C5-FBF7-48BE-9F89-09A4245589D0}" srcOrd="6"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60AB2B-423E-45FD-9276-49705FDFBB2A}"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6F01E774-17B7-46FE-AA1C-A900B9B75141}">
      <dgm:prSet/>
      <dgm:spPr/>
      <dgm:t>
        <a:bodyPr/>
        <a:lstStyle/>
        <a:p>
          <a:pPr>
            <a:lnSpc>
              <a:spcPct val="100000"/>
            </a:lnSpc>
            <a:defRPr cap="all"/>
          </a:pPr>
          <a:r>
            <a:rPr lang="es-ES" dirty="0">
              <a:latin typeface="Roboto" panose="02000000000000000000" pitchFamily="2" charset="0"/>
              <a:ea typeface="Roboto" panose="02000000000000000000" pitchFamily="2" charset="0"/>
              <a:cs typeface="Roboto" panose="02000000000000000000" pitchFamily="2" charset="0"/>
            </a:rPr>
            <a:t>Fundamentos (Computación Cuántica)</a:t>
          </a:r>
          <a:endParaRPr lang="en-US" dirty="0">
            <a:latin typeface="Roboto" panose="02000000000000000000" pitchFamily="2" charset="0"/>
            <a:ea typeface="Roboto" panose="02000000000000000000" pitchFamily="2" charset="0"/>
            <a:cs typeface="Roboto" panose="02000000000000000000" pitchFamily="2" charset="0"/>
          </a:endParaRPr>
        </a:p>
      </dgm:t>
    </dgm:pt>
    <dgm:pt modelId="{C0DFF7D2-2DEA-41E3-A8E9-4E4E743E5F05}" type="parTrans" cxnId="{E8615431-A612-493B-ACB2-ED469D706312}">
      <dgm:prSet/>
      <dgm:spPr/>
      <dgm:t>
        <a:bodyPr/>
        <a:lstStyle/>
        <a:p>
          <a:endParaRPr lang="en-US"/>
        </a:p>
      </dgm:t>
    </dgm:pt>
    <dgm:pt modelId="{044E6865-E29A-4654-BE0D-54F2A7C0B489}" type="sibTrans" cxnId="{E8615431-A612-493B-ACB2-ED469D706312}">
      <dgm:prSet/>
      <dgm:spPr/>
      <dgm:t>
        <a:bodyPr/>
        <a:lstStyle/>
        <a:p>
          <a:endParaRPr lang="en-US"/>
        </a:p>
      </dgm:t>
    </dgm:pt>
    <dgm:pt modelId="{5FD701CF-74BB-4880-AA09-5A91147CF1B0}">
      <dgm:prSet/>
      <dgm:spPr/>
      <dgm:t>
        <a:bodyPr/>
        <a:lstStyle/>
        <a:p>
          <a:pPr>
            <a:lnSpc>
              <a:spcPct val="100000"/>
            </a:lnSpc>
            <a:defRPr cap="all"/>
          </a:pPr>
          <a:r>
            <a:rPr lang="es-ES" dirty="0">
              <a:latin typeface="Roboto Bold" panose="02000000000000000000" pitchFamily="2" charset="0"/>
              <a:ea typeface="Roboto Bold" panose="02000000000000000000" pitchFamily="2" charset="0"/>
              <a:cs typeface="Roboto Bold" panose="02000000000000000000" pitchFamily="2" charset="0"/>
            </a:rPr>
            <a:t>Contexto</a:t>
          </a:r>
          <a:endParaRPr lang="en-US" dirty="0">
            <a:latin typeface="Roboto Bold" panose="02000000000000000000" pitchFamily="2" charset="0"/>
            <a:ea typeface="Roboto Bold" panose="02000000000000000000" pitchFamily="2" charset="0"/>
            <a:cs typeface="Roboto Bold" panose="02000000000000000000" pitchFamily="2" charset="0"/>
          </a:endParaRPr>
        </a:p>
      </dgm:t>
    </dgm:pt>
    <dgm:pt modelId="{8F4E3EBD-1094-49D0-9C74-247E9354F667}" type="parTrans" cxnId="{D9E9F383-4087-4B78-8EE7-0CBBC025ABC5}">
      <dgm:prSet/>
      <dgm:spPr/>
      <dgm:t>
        <a:bodyPr/>
        <a:lstStyle/>
        <a:p>
          <a:endParaRPr lang="en-US"/>
        </a:p>
      </dgm:t>
    </dgm:pt>
    <dgm:pt modelId="{A5331732-BFF5-43D8-AD7A-B98359469FA6}" type="sibTrans" cxnId="{D9E9F383-4087-4B78-8EE7-0CBBC025ABC5}">
      <dgm:prSet/>
      <dgm:spPr/>
      <dgm:t>
        <a:bodyPr/>
        <a:lstStyle/>
        <a:p>
          <a:endParaRPr lang="en-US"/>
        </a:p>
      </dgm:t>
    </dgm:pt>
    <dgm:pt modelId="{82B03BE5-14B5-4D3E-AF8B-2C318EB3FB62}" type="pres">
      <dgm:prSet presAssocID="{6F60AB2B-423E-45FD-9276-49705FDFBB2A}" presName="root" presStyleCnt="0">
        <dgm:presLayoutVars>
          <dgm:dir/>
          <dgm:resizeHandles val="exact"/>
        </dgm:presLayoutVars>
      </dgm:prSet>
      <dgm:spPr/>
    </dgm:pt>
    <dgm:pt modelId="{290AAC34-9F8D-43E4-BAC3-9BA4C4165CEF}" type="pres">
      <dgm:prSet presAssocID="{6F01E774-17B7-46FE-AA1C-A900B9B75141}" presName="compNode" presStyleCnt="0"/>
      <dgm:spPr/>
    </dgm:pt>
    <dgm:pt modelId="{723D6549-6BD1-4704-AD61-872A610D5E5C}" type="pres">
      <dgm:prSet presAssocID="{6F01E774-17B7-46FE-AA1C-A900B9B75141}" presName="iconBgRect" presStyleLbl="bgShp" presStyleIdx="0" presStyleCnt="2"/>
      <dgm:spPr/>
    </dgm:pt>
    <dgm:pt modelId="{17594A45-D88C-4880-8466-BFD0BB743860}" type="pres">
      <dgm:prSet presAssocID="{6F01E774-17B7-46FE-AA1C-A900B9B7514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tom"/>
        </a:ext>
      </dgm:extLst>
    </dgm:pt>
    <dgm:pt modelId="{CB5A1504-A16A-4307-AD71-E1D72A74E3B1}" type="pres">
      <dgm:prSet presAssocID="{6F01E774-17B7-46FE-AA1C-A900B9B75141}" presName="spaceRect" presStyleCnt="0"/>
      <dgm:spPr/>
    </dgm:pt>
    <dgm:pt modelId="{3888741C-7EF8-4C2A-8DC5-7F26B2D359DC}" type="pres">
      <dgm:prSet presAssocID="{6F01E774-17B7-46FE-AA1C-A900B9B75141}" presName="textRect" presStyleLbl="revTx" presStyleIdx="0" presStyleCnt="2">
        <dgm:presLayoutVars>
          <dgm:chMax val="1"/>
          <dgm:chPref val="1"/>
        </dgm:presLayoutVars>
      </dgm:prSet>
      <dgm:spPr/>
    </dgm:pt>
    <dgm:pt modelId="{D9EF5FC4-2916-4337-BF5B-0642BE1E3E2E}" type="pres">
      <dgm:prSet presAssocID="{044E6865-E29A-4654-BE0D-54F2A7C0B489}" presName="sibTrans" presStyleCnt="0"/>
      <dgm:spPr/>
    </dgm:pt>
    <dgm:pt modelId="{F4C491B2-B871-4152-BD2C-5C16C30210A1}" type="pres">
      <dgm:prSet presAssocID="{5FD701CF-74BB-4880-AA09-5A91147CF1B0}" presName="compNode" presStyleCnt="0"/>
      <dgm:spPr/>
    </dgm:pt>
    <dgm:pt modelId="{16E44745-544B-4D35-A3D5-695117DE059C}" type="pres">
      <dgm:prSet presAssocID="{5FD701CF-74BB-4880-AA09-5A91147CF1B0}" presName="iconBgRect" presStyleLbl="bgShp" presStyleIdx="1" presStyleCnt="2"/>
      <dgm:spPr/>
    </dgm:pt>
    <dgm:pt modelId="{1F444F39-6CD3-42F4-9ED3-1B60DE1349E0}" type="pres">
      <dgm:prSet presAssocID="{5FD701CF-74BB-4880-AA09-5A91147CF1B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arth Globe Americas"/>
        </a:ext>
      </dgm:extLst>
    </dgm:pt>
    <dgm:pt modelId="{F229126B-58F0-4566-B166-B92E1E82AEB2}" type="pres">
      <dgm:prSet presAssocID="{5FD701CF-74BB-4880-AA09-5A91147CF1B0}" presName="spaceRect" presStyleCnt="0"/>
      <dgm:spPr/>
    </dgm:pt>
    <dgm:pt modelId="{D6DA7CAD-9F17-4061-8558-11B0616B15A4}" type="pres">
      <dgm:prSet presAssocID="{5FD701CF-74BB-4880-AA09-5A91147CF1B0}" presName="textRect" presStyleLbl="revTx" presStyleIdx="1" presStyleCnt="2">
        <dgm:presLayoutVars>
          <dgm:chMax val="1"/>
          <dgm:chPref val="1"/>
        </dgm:presLayoutVars>
      </dgm:prSet>
      <dgm:spPr/>
    </dgm:pt>
  </dgm:ptLst>
  <dgm:cxnLst>
    <dgm:cxn modelId="{E8615431-A612-493B-ACB2-ED469D706312}" srcId="{6F60AB2B-423E-45FD-9276-49705FDFBB2A}" destId="{6F01E774-17B7-46FE-AA1C-A900B9B75141}" srcOrd="0" destOrd="0" parTransId="{C0DFF7D2-2DEA-41E3-A8E9-4E4E743E5F05}" sibTransId="{044E6865-E29A-4654-BE0D-54F2A7C0B489}"/>
    <dgm:cxn modelId="{8DE1276E-17C9-48DA-B4F9-D487DFFD895E}" type="presOf" srcId="{5FD701CF-74BB-4880-AA09-5A91147CF1B0}" destId="{D6DA7CAD-9F17-4061-8558-11B0616B15A4}" srcOrd="0" destOrd="0" presId="urn:microsoft.com/office/officeart/2018/5/layout/IconCircleLabelList"/>
    <dgm:cxn modelId="{D9E9F383-4087-4B78-8EE7-0CBBC025ABC5}" srcId="{6F60AB2B-423E-45FD-9276-49705FDFBB2A}" destId="{5FD701CF-74BB-4880-AA09-5A91147CF1B0}" srcOrd="1" destOrd="0" parTransId="{8F4E3EBD-1094-49D0-9C74-247E9354F667}" sibTransId="{A5331732-BFF5-43D8-AD7A-B98359469FA6}"/>
    <dgm:cxn modelId="{BBD1C79A-52B0-4347-8A39-30492B34E25C}" type="presOf" srcId="{6F60AB2B-423E-45FD-9276-49705FDFBB2A}" destId="{82B03BE5-14B5-4D3E-AF8B-2C318EB3FB62}" srcOrd="0" destOrd="0" presId="urn:microsoft.com/office/officeart/2018/5/layout/IconCircleLabelList"/>
    <dgm:cxn modelId="{E72E0AD4-B83D-450F-ADDE-232715C5A2A6}" type="presOf" srcId="{6F01E774-17B7-46FE-AA1C-A900B9B75141}" destId="{3888741C-7EF8-4C2A-8DC5-7F26B2D359DC}" srcOrd="0" destOrd="0" presId="urn:microsoft.com/office/officeart/2018/5/layout/IconCircleLabelList"/>
    <dgm:cxn modelId="{1877E0B6-E511-49C1-B8B4-32D14219C30B}" type="presParOf" srcId="{82B03BE5-14B5-4D3E-AF8B-2C318EB3FB62}" destId="{290AAC34-9F8D-43E4-BAC3-9BA4C4165CEF}" srcOrd="0" destOrd="0" presId="urn:microsoft.com/office/officeart/2018/5/layout/IconCircleLabelList"/>
    <dgm:cxn modelId="{4D059A31-9375-4886-A9A9-EE8F09929EFF}" type="presParOf" srcId="{290AAC34-9F8D-43E4-BAC3-9BA4C4165CEF}" destId="{723D6549-6BD1-4704-AD61-872A610D5E5C}" srcOrd="0" destOrd="0" presId="urn:microsoft.com/office/officeart/2018/5/layout/IconCircleLabelList"/>
    <dgm:cxn modelId="{27AADF26-D8DC-4E22-B3F5-F6950FAFE64F}" type="presParOf" srcId="{290AAC34-9F8D-43E4-BAC3-9BA4C4165CEF}" destId="{17594A45-D88C-4880-8466-BFD0BB743860}" srcOrd="1" destOrd="0" presId="urn:microsoft.com/office/officeart/2018/5/layout/IconCircleLabelList"/>
    <dgm:cxn modelId="{EA9016FE-27E6-45CF-9888-F5AE476E2D3C}" type="presParOf" srcId="{290AAC34-9F8D-43E4-BAC3-9BA4C4165CEF}" destId="{CB5A1504-A16A-4307-AD71-E1D72A74E3B1}" srcOrd="2" destOrd="0" presId="urn:microsoft.com/office/officeart/2018/5/layout/IconCircleLabelList"/>
    <dgm:cxn modelId="{66CB8E09-E6B6-4937-935F-2B5B89B703F9}" type="presParOf" srcId="{290AAC34-9F8D-43E4-BAC3-9BA4C4165CEF}" destId="{3888741C-7EF8-4C2A-8DC5-7F26B2D359DC}" srcOrd="3" destOrd="0" presId="urn:microsoft.com/office/officeart/2018/5/layout/IconCircleLabelList"/>
    <dgm:cxn modelId="{FF2B14A3-2A4E-4FA5-826D-7CF21F534F4D}" type="presParOf" srcId="{82B03BE5-14B5-4D3E-AF8B-2C318EB3FB62}" destId="{D9EF5FC4-2916-4337-BF5B-0642BE1E3E2E}" srcOrd="1" destOrd="0" presId="urn:microsoft.com/office/officeart/2018/5/layout/IconCircleLabelList"/>
    <dgm:cxn modelId="{16650A0E-BA5E-44E7-80A8-326E1936D81C}" type="presParOf" srcId="{82B03BE5-14B5-4D3E-AF8B-2C318EB3FB62}" destId="{F4C491B2-B871-4152-BD2C-5C16C30210A1}" srcOrd="2" destOrd="0" presId="urn:microsoft.com/office/officeart/2018/5/layout/IconCircleLabelList"/>
    <dgm:cxn modelId="{556ACE8D-E1E4-4AF1-A99C-25E694848012}" type="presParOf" srcId="{F4C491B2-B871-4152-BD2C-5C16C30210A1}" destId="{16E44745-544B-4D35-A3D5-695117DE059C}" srcOrd="0" destOrd="0" presId="urn:microsoft.com/office/officeart/2018/5/layout/IconCircleLabelList"/>
    <dgm:cxn modelId="{F0A4E86C-3597-4932-9628-E174BB81399A}" type="presParOf" srcId="{F4C491B2-B871-4152-BD2C-5C16C30210A1}" destId="{1F444F39-6CD3-42F4-9ED3-1B60DE1349E0}" srcOrd="1" destOrd="0" presId="urn:microsoft.com/office/officeart/2018/5/layout/IconCircleLabelList"/>
    <dgm:cxn modelId="{3D5792C7-A082-4366-B1BC-AEEDA705DCF1}" type="presParOf" srcId="{F4C491B2-B871-4152-BD2C-5C16C30210A1}" destId="{F229126B-58F0-4566-B166-B92E1E82AEB2}" srcOrd="2" destOrd="0" presId="urn:microsoft.com/office/officeart/2018/5/layout/IconCircleLabelList"/>
    <dgm:cxn modelId="{36D44196-E204-4673-AB70-7F32FCD6EB1F}" type="presParOf" srcId="{F4C491B2-B871-4152-BD2C-5C16C30210A1}" destId="{D6DA7CAD-9F17-4061-8558-11B0616B15A4}"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F60AB2B-423E-45FD-9276-49705FDFBB2A}"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6F01E774-17B7-46FE-AA1C-A900B9B75141}">
      <dgm:prSet/>
      <dgm:spPr/>
      <dgm:t>
        <a:bodyPr/>
        <a:lstStyle/>
        <a:p>
          <a:pPr>
            <a:lnSpc>
              <a:spcPct val="100000"/>
            </a:lnSpc>
            <a:defRPr cap="all"/>
          </a:pPr>
          <a:r>
            <a:rPr lang="es-ES"/>
            <a:t>Fundamentos (Computación Cuántica)</a:t>
          </a:r>
          <a:endParaRPr lang="en-US"/>
        </a:p>
      </dgm:t>
    </dgm:pt>
    <dgm:pt modelId="{C0DFF7D2-2DEA-41E3-A8E9-4E4E743E5F05}" type="parTrans" cxnId="{E8615431-A612-493B-ACB2-ED469D706312}">
      <dgm:prSet/>
      <dgm:spPr/>
      <dgm:t>
        <a:bodyPr/>
        <a:lstStyle/>
        <a:p>
          <a:endParaRPr lang="en-US"/>
        </a:p>
      </dgm:t>
    </dgm:pt>
    <dgm:pt modelId="{044E6865-E29A-4654-BE0D-54F2A7C0B489}" type="sibTrans" cxnId="{E8615431-A612-493B-ACB2-ED469D706312}">
      <dgm:prSet/>
      <dgm:spPr/>
      <dgm:t>
        <a:bodyPr/>
        <a:lstStyle/>
        <a:p>
          <a:endParaRPr lang="en-US"/>
        </a:p>
      </dgm:t>
    </dgm:pt>
    <dgm:pt modelId="{5FD701CF-74BB-4880-AA09-5A91147CF1B0}">
      <dgm:prSet/>
      <dgm:spPr/>
      <dgm:t>
        <a:bodyPr/>
        <a:lstStyle/>
        <a:p>
          <a:pPr>
            <a:lnSpc>
              <a:spcPct val="100000"/>
            </a:lnSpc>
            <a:defRPr cap="all"/>
          </a:pPr>
          <a:r>
            <a:rPr lang="es-ES"/>
            <a:t>Contexto</a:t>
          </a:r>
          <a:endParaRPr lang="en-US"/>
        </a:p>
      </dgm:t>
    </dgm:pt>
    <dgm:pt modelId="{8F4E3EBD-1094-49D0-9C74-247E9354F667}" type="parTrans" cxnId="{D9E9F383-4087-4B78-8EE7-0CBBC025ABC5}">
      <dgm:prSet/>
      <dgm:spPr/>
      <dgm:t>
        <a:bodyPr/>
        <a:lstStyle/>
        <a:p>
          <a:endParaRPr lang="en-US"/>
        </a:p>
      </dgm:t>
    </dgm:pt>
    <dgm:pt modelId="{A5331732-BFF5-43D8-AD7A-B98359469FA6}" type="sibTrans" cxnId="{D9E9F383-4087-4B78-8EE7-0CBBC025ABC5}">
      <dgm:prSet/>
      <dgm:spPr/>
      <dgm:t>
        <a:bodyPr/>
        <a:lstStyle/>
        <a:p>
          <a:endParaRPr lang="en-US"/>
        </a:p>
      </dgm:t>
    </dgm:pt>
    <dgm:pt modelId="{9DF9532E-9836-4BD7-91CC-8B0563A3ABB9}">
      <dgm:prSet/>
      <dgm:spPr/>
      <dgm:t>
        <a:bodyPr/>
        <a:lstStyle/>
        <a:p>
          <a:pPr>
            <a:lnSpc>
              <a:spcPct val="100000"/>
            </a:lnSpc>
            <a:defRPr cap="all"/>
          </a:pPr>
          <a:r>
            <a:rPr lang="es-ES" dirty="0">
              <a:latin typeface="Roboto Bold" panose="02000000000000000000" pitchFamily="2" charset="0"/>
              <a:ea typeface="Roboto Bold" panose="02000000000000000000" pitchFamily="2" charset="0"/>
              <a:cs typeface="Roboto Bold" panose="02000000000000000000" pitchFamily="2" charset="0"/>
            </a:rPr>
            <a:t>Propuesta</a:t>
          </a:r>
          <a:endParaRPr lang="en-US" dirty="0">
            <a:latin typeface="Roboto Bold" panose="02000000000000000000" pitchFamily="2" charset="0"/>
            <a:ea typeface="Roboto Bold" panose="02000000000000000000" pitchFamily="2" charset="0"/>
            <a:cs typeface="Roboto Bold" panose="02000000000000000000" pitchFamily="2" charset="0"/>
          </a:endParaRPr>
        </a:p>
      </dgm:t>
    </dgm:pt>
    <dgm:pt modelId="{0E0C5273-C0C3-46D9-A277-151535D2F33E}" type="parTrans" cxnId="{98769DA6-A4D8-49CA-B5D0-2FB74854F9A0}">
      <dgm:prSet/>
      <dgm:spPr/>
      <dgm:t>
        <a:bodyPr/>
        <a:lstStyle/>
        <a:p>
          <a:endParaRPr lang="en-US"/>
        </a:p>
      </dgm:t>
    </dgm:pt>
    <dgm:pt modelId="{46305C36-48C7-4F3A-B8A4-B25A083057DE}" type="sibTrans" cxnId="{98769DA6-A4D8-49CA-B5D0-2FB74854F9A0}">
      <dgm:prSet/>
      <dgm:spPr/>
      <dgm:t>
        <a:bodyPr/>
        <a:lstStyle/>
        <a:p>
          <a:endParaRPr lang="en-US"/>
        </a:p>
      </dgm:t>
    </dgm:pt>
    <dgm:pt modelId="{82B03BE5-14B5-4D3E-AF8B-2C318EB3FB62}" type="pres">
      <dgm:prSet presAssocID="{6F60AB2B-423E-45FD-9276-49705FDFBB2A}" presName="root" presStyleCnt="0">
        <dgm:presLayoutVars>
          <dgm:dir/>
          <dgm:resizeHandles val="exact"/>
        </dgm:presLayoutVars>
      </dgm:prSet>
      <dgm:spPr/>
    </dgm:pt>
    <dgm:pt modelId="{290AAC34-9F8D-43E4-BAC3-9BA4C4165CEF}" type="pres">
      <dgm:prSet presAssocID="{6F01E774-17B7-46FE-AA1C-A900B9B75141}" presName="compNode" presStyleCnt="0"/>
      <dgm:spPr/>
    </dgm:pt>
    <dgm:pt modelId="{723D6549-6BD1-4704-AD61-872A610D5E5C}" type="pres">
      <dgm:prSet presAssocID="{6F01E774-17B7-46FE-AA1C-A900B9B75141}" presName="iconBgRect" presStyleLbl="bgShp" presStyleIdx="0" presStyleCnt="3"/>
      <dgm:spPr/>
    </dgm:pt>
    <dgm:pt modelId="{17594A45-D88C-4880-8466-BFD0BB743860}" type="pres">
      <dgm:prSet presAssocID="{6F01E774-17B7-46FE-AA1C-A900B9B7514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tom"/>
        </a:ext>
      </dgm:extLst>
    </dgm:pt>
    <dgm:pt modelId="{CB5A1504-A16A-4307-AD71-E1D72A74E3B1}" type="pres">
      <dgm:prSet presAssocID="{6F01E774-17B7-46FE-AA1C-A900B9B75141}" presName="spaceRect" presStyleCnt="0"/>
      <dgm:spPr/>
    </dgm:pt>
    <dgm:pt modelId="{3888741C-7EF8-4C2A-8DC5-7F26B2D359DC}" type="pres">
      <dgm:prSet presAssocID="{6F01E774-17B7-46FE-AA1C-A900B9B75141}" presName="textRect" presStyleLbl="revTx" presStyleIdx="0" presStyleCnt="3">
        <dgm:presLayoutVars>
          <dgm:chMax val="1"/>
          <dgm:chPref val="1"/>
        </dgm:presLayoutVars>
      </dgm:prSet>
      <dgm:spPr/>
    </dgm:pt>
    <dgm:pt modelId="{D9EF5FC4-2916-4337-BF5B-0642BE1E3E2E}" type="pres">
      <dgm:prSet presAssocID="{044E6865-E29A-4654-BE0D-54F2A7C0B489}" presName="sibTrans" presStyleCnt="0"/>
      <dgm:spPr/>
    </dgm:pt>
    <dgm:pt modelId="{F4C491B2-B871-4152-BD2C-5C16C30210A1}" type="pres">
      <dgm:prSet presAssocID="{5FD701CF-74BB-4880-AA09-5A91147CF1B0}" presName="compNode" presStyleCnt="0"/>
      <dgm:spPr/>
    </dgm:pt>
    <dgm:pt modelId="{16E44745-544B-4D35-A3D5-695117DE059C}" type="pres">
      <dgm:prSet presAssocID="{5FD701CF-74BB-4880-AA09-5A91147CF1B0}" presName="iconBgRect" presStyleLbl="bgShp" presStyleIdx="1" presStyleCnt="3"/>
      <dgm:spPr/>
    </dgm:pt>
    <dgm:pt modelId="{1F444F39-6CD3-42F4-9ED3-1B60DE1349E0}" type="pres">
      <dgm:prSet presAssocID="{5FD701CF-74BB-4880-AA09-5A91147CF1B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arth Globe Americas"/>
        </a:ext>
      </dgm:extLst>
    </dgm:pt>
    <dgm:pt modelId="{F229126B-58F0-4566-B166-B92E1E82AEB2}" type="pres">
      <dgm:prSet presAssocID="{5FD701CF-74BB-4880-AA09-5A91147CF1B0}" presName="spaceRect" presStyleCnt="0"/>
      <dgm:spPr/>
    </dgm:pt>
    <dgm:pt modelId="{D6DA7CAD-9F17-4061-8558-11B0616B15A4}" type="pres">
      <dgm:prSet presAssocID="{5FD701CF-74BB-4880-AA09-5A91147CF1B0}" presName="textRect" presStyleLbl="revTx" presStyleIdx="1" presStyleCnt="3">
        <dgm:presLayoutVars>
          <dgm:chMax val="1"/>
          <dgm:chPref val="1"/>
        </dgm:presLayoutVars>
      </dgm:prSet>
      <dgm:spPr/>
    </dgm:pt>
    <dgm:pt modelId="{AB8097CD-132A-43F9-8A51-3C1C80F24A46}" type="pres">
      <dgm:prSet presAssocID="{A5331732-BFF5-43D8-AD7A-B98359469FA6}" presName="sibTrans" presStyleCnt="0"/>
      <dgm:spPr/>
    </dgm:pt>
    <dgm:pt modelId="{7187E772-A53A-490A-B480-5F6C688F56A4}" type="pres">
      <dgm:prSet presAssocID="{9DF9532E-9836-4BD7-91CC-8B0563A3ABB9}" presName="compNode" presStyleCnt="0"/>
      <dgm:spPr/>
    </dgm:pt>
    <dgm:pt modelId="{B1BE42DC-4A59-4CA7-A1C4-DD65BD02D736}" type="pres">
      <dgm:prSet presAssocID="{9DF9532E-9836-4BD7-91CC-8B0563A3ABB9}" presName="iconBgRect" presStyleLbl="bgShp" presStyleIdx="2" presStyleCnt="3"/>
      <dgm:spPr/>
    </dgm:pt>
    <dgm:pt modelId="{936436D6-C591-4954-842F-349D57F870D4}" type="pres">
      <dgm:prSet presAssocID="{9DF9532E-9836-4BD7-91CC-8B0563A3ABB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ick"/>
        </a:ext>
      </dgm:extLst>
    </dgm:pt>
    <dgm:pt modelId="{780BAA1A-57B2-4225-86D2-88FAC1C30E57}" type="pres">
      <dgm:prSet presAssocID="{9DF9532E-9836-4BD7-91CC-8B0563A3ABB9}" presName="spaceRect" presStyleCnt="0"/>
      <dgm:spPr/>
    </dgm:pt>
    <dgm:pt modelId="{5DA3104E-4129-46C8-9633-4545E9740A46}" type="pres">
      <dgm:prSet presAssocID="{9DF9532E-9836-4BD7-91CC-8B0563A3ABB9}" presName="textRect" presStyleLbl="revTx" presStyleIdx="2" presStyleCnt="3">
        <dgm:presLayoutVars>
          <dgm:chMax val="1"/>
          <dgm:chPref val="1"/>
        </dgm:presLayoutVars>
      </dgm:prSet>
      <dgm:spPr/>
    </dgm:pt>
  </dgm:ptLst>
  <dgm:cxnLst>
    <dgm:cxn modelId="{E8615431-A612-493B-ACB2-ED469D706312}" srcId="{6F60AB2B-423E-45FD-9276-49705FDFBB2A}" destId="{6F01E774-17B7-46FE-AA1C-A900B9B75141}" srcOrd="0" destOrd="0" parTransId="{C0DFF7D2-2DEA-41E3-A8E9-4E4E743E5F05}" sibTransId="{044E6865-E29A-4654-BE0D-54F2A7C0B489}"/>
    <dgm:cxn modelId="{E6D6986B-4187-4C15-9405-062CED0755B1}" type="presOf" srcId="{9DF9532E-9836-4BD7-91CC-8B0563A3ABB9}" destId="{5DA3104E-4129-46C8-9633-4545E9740A46}" srcOrd="0" destOrd="0" presId="urn:microsoft.com/office/officeart/2018/5/layout/IconCircleLabelList"/>
    <dgm:cxn modelId="{8DE1276E-17C9-48DA-B4F9-D487DFFD895E}" type="presOf" srcId="{5FD701CF-74BB-4880-AA09-5A91147CF1B0}" destId="{D6DA7CAD-9F17-4061-8558-11B0616B15A4}" srcOrd="0" destOrd="0" presId="urn:microsoft.com/office/officeart/2018/5/layout/IconCircleLabelList"/>
    <dgm:cxn modelId="{D9E9F383-4087-4B78-8EE7-0CBBC025ABC5}" srcId="{6F60AB2B-423E-45FD-9276-49705FDFBB2A}" destId="{5FD701CF-74BB-4880-AA09-5A91147CF1B0}" srcOrd="1" destOrd="0" parTransId="{8F4E3EBD-1094-49D0-9C74-247E9354F667}" sibTransId="{A5331732-BFF5-43D8-AD7A-B98359469FA6}"/>
    <dgm:cxn modelId="{BBD1C79A-52B0-4347-8A39-30492B34E25C}" type="presOf" srcId="{6F60AB2B-423E-45FD-9276-49705FDFBB2A}" destId="{82B03BE5-14B5-4D3E-AF8B-2C318EB3FB62}" srcOrd="0" destOrd="0" presId="urn:microsoft.com/office/officeart/2018/5/layout/IconCircleLabelList"/>
    <dgm:cxn modelId="{98769DA6-A4D8-49CA-B5D0-2FB74854F9A0}" srcId="{6F60AB2B-423E-45FD-9276-49705FDFBB2A}" destId="{9DF9532E-9836-4BD7-91CC-8B0563A3ABB9}" srcOrd="2" destOrd="0" parTransId="{0E0C5273-C0C3-46D9-A277-151535D2F33E}" sibTransId="{46305C36-48C7-4F3A-B8A4-B25A083057DE}"/>
    <dgm:cxn modelId="{E72E0AD4-B83D-450F-ADDE-232715C5A2A6}" type="presOf" srcId="{6F01E774-17B7-46FE-AA1C-A900B9B75141}" destId="{3888741C-7EF8-4C2A-8DC5-7F26B2D359DC}" srcOrd="0" destOrd="0" presId="urn:microsoft.com/office/officeart/2018/5/layout/IconCircleLabelList"/>
    <dgm:cxn modelId="{1877E0B6-E511-49C1-B8B4-32D14219C30B}" type="presParOf" srcId="{82B03BE5-14B5-4D3E-AF8B-2C318EB3FB62}" destId="{290AAC34-9F8D-43E4-BAC3-9BA4C4165CEF}" srcOrd="0" destOrd="0" presId="urn:microsoft.com/office/officeart/2018/5/layout/IconCircleLabelList"/>
    <dgm:cxn modelId="{4D059A31-9375-4886-A9A9-EE8F09929EFF}" type="presParOf" srcId="{290AAC34-9F8D-43E4-BAC3-9BA4C4165CEF}" destId="{723D6549-6BD1-4704-AD61-872A610D5E5C}" srcOrd="0" destOrd="0" presId="urn:microsoft.com/office/officeart/2018/5/layout/IconCircleLabelList"/>
    <dgm:cxn modelId="{27AADF26-D8DC-4E22-B3F5-F6950FAFE64F}" type="presParOf" srcId="{290AAC34-9F8D-43E4-BAC3-9BA4C4165CEF}" destId="{17594A45-D88C-4880-8466-BFD0BB743860}" srcOrd="1" destOrd="0" presId="urn:microsoft.com/office/officeart/2018/5/layout/IconCircleLabelList"/>
    <dgm:cxn modelId="{EA9016FE-27E6-45CF-9888-F5AE476E2D3C}" type="presParOf" srcId="{290AAC34-9F8D-43E4-BAC3-9BA4C4165CEF}" destId="{CB5A1504-A16A-4307-AD71-E1D72A74E3B1}" srcOrd="2" destOrd="0" presId="urn:microsoft.com/office/officeart/2018/5/layout/IconCircleLabelList"/>
    <dgm:cxn modelId="{66CB8E09-E6B6-4937-935F-2B5B89B703F9}" type="presParOf" srcId="{290AAC34-9F8D-43E4-BAC3-9BA4C4165CEF}" destId="{3888741C-7EF8-4C2A-8DC5-7F26B2D359DC}" srcOrd="3" destOrd="0" presId="urn:microsoft.com/office/officeart/2018/5/layout/IconCircleLabelList"/>
    <dgm:cxn modelId="{FF2B14A3-2A4E-4FA5-826D-7CF21F534F4D}" type="presParOf" srcId="{82B03BE5-14B5-4D3E-AF8B-2C318EB3FB62}" destId="{D9EF5FC4-2916-4337-BF5B-0642BE1E3E2E}" srcOrd="1" destOrd="0" presId="urn:microsoft.com/office/officeart/2018/5/layout/IconCircleLabelList"/>
    <dgm:cxn modelId="{16650A0E-BA5E-44E7-80A8-326E1936D81C}" type="presParOf" srcId="{82B03BE5-14B5-4D3E-AF8B-2C318EB3FB62}" destId="{F4C491B2-B871-4152-BD2C-5C16C30210A1}" srcOrd="2" destOrd="0" presId="urn:microsoft.com/office/officeart/2018/5/layout/IconCircleLabelList"/>
    <dgm:cxn modelId="{556ACE8D-E1E4-4AF1-A99C-25E694848012}" type="presParOf" srcId="{F4C491B2-B871-4152-BD2C-5C16C30210A1}" destId="{16E44745-544B-4D35-A3D5-695117DE059C}" srcOrd="0" destOrd="0" presId="urn:microsoft.com/office/officeart/2018/5/layout/IconCircleLabelList"/>
    <dgm:cxn modelId="{F0A4E86C-3597-4932-9628-E174BB81399A}" type="presParOf" srcId="{F4C491B2-B871-4152-BD2C-5C16C30210A1}" destId="{1F444F39-6CD3-42F4-9ED3-1B60DE1349E0}" srcOrd="1" destOrd="0" presId="urn:microsoft.com/office/officeart/2018/5/layout/IconCircleLabelList"/>
    <dgm:cxn modelId="{3D5792C7-A082-4366-B1BC-AEEDA705DCF1}" type="presParOf" srcId="{F4C491B2-B871-4152-BD2C-5C16C30210A1}" destId="{F229126B-58F0-4566-B166-B92E1E82AEB2}" srcOrd="2" destOrd="0" presId="urn:microsoft.com/office/officeart/2018/5/layout/IconCircleLabelList"/>
    <dgm:cxn modelId="{36D44196-E204-4673-AB70-7F32FCD6EB1F}" type="presParOf" srcId="{F4C491B2-B871-4152-BD2C-5C16C30210A1}" destId="{D6DA7CAD-9F17-4061-8558-11B0616B15A4}" srcOrd="3" destOrd="0" presId="urn:microsoft.com/office/officeart/2018/5/layout/IconCircleLabelList"/>
    <dgm:cxn modelId="{D2C9E9DE-7557-42AC-84EC-1ACFBD470593}" type="presParOf" srcId="{82B03BE5-14B5-4D3E-AF8B-2C318EB3FB62}" destId="{AB8097CD-132A-43F9-8A51-3C1C80F24A46}" srcOrd="3" destOrd="0" presId="urn:microsoft.com/office/officeart/2018/5/layout/IconCircleLabelList"/>
    <dgm:cxn modelId="{182DA479-B0F4-4E74-B29E-1D024C4B4CE9}" type="presParOf" srcId="{82B03BE5-14B5-4D3E-AF8B-2C318EB3FB62}" destId="{7187E772-A53A-490A-B480-5F6C688F56A4}" srcOrd="4" destOrd="0" presId="urn:microsoft.com/office/officeart/2018/5/layout/IconCircleLabelList"/>
    <dgm:cxn modelId="{846BFB52-2754-4D24-B061-58AD1CD48652}" type="presParOf" srcId="{7187E772-A53A-490A-B480-5F6C688F56A4}" destId="{B1BE42DC-4A59-4CA7-A1C4-DD65BD02D736}" srcOrd="0" destOrd="0" presId="urn:microsoft.com/office/officeart/2018/5/layout/IconCircleLabelList"/>
    <dgm:cxn modelId="{0563D0D8-88EF-493F-8A59-57A50B171BD0}" type="presParOf" srcId="{7187E772-A53A-490A-B480-5F6C688F56A4}" destId="{936436D6-C591-4954-842F-349D57F870D4}" srcOrd="1" destOrd="0" presId="urn:microsoft.com/office/officeart/2018/5/layout/IconCircleLabelList"/>
    <dgm:cxn modelId="{5AAC234B-DA7D-4F4B-8FD1-7198764B211F}" type="presParOf" srcId="{7187E772-A53A-490A-B480-5F6C688F56A4}" destId="{780BAA1A-57B2-4225-86D2-88FAC1C30E57}" srcOrd="2" destOrd="0" presId="urn:microsoft.com/office/officeart/2018/5/layout/IconCircleLabelList"/>
    <dgm:cxn modelId="{27CCFFEC-A798-4D67-8795-E739F8B8B699}" type="presParOf" srcId="{7187E772-A53A-490A-B480-5F6C688F56A4}" destId="{5DA3104E-4129-46C8-9633-4545E9740A46}"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F60AB2B-423E-45FD-9276-49705FDFBB2A}"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6F01E774-17B7-46FE-AA1C-A900B9B75141}">
      <dgm:prSet/>
      <dgm:spPr/>
      <dgm:t>
        <a:bodyPr/>
        <a:lstStyle/>
        <a:p>
          <a:pPr>
            <a:lnSpc>
              <a:spcPct val="100000"/>
            </a:lnSpc>
            <a:defRPr cap="all"/>
          </a:pPr>
          <a:r>
            <a:rPr lang="es-ES"/>
            <a:t>Fundamentos (Computación Cuántica)</a:t>
          </a:r>
          <a:endParaRPr lang="en-US"/>
        </a:p>
      </dgm:t>
    </dgm:pt>
    <dgm:pt modelId="{C0DFF7D2-2DEA-41E3-A8E9-4E4E743E5F05}" type="parTrans" cxnId="{E8615431-A612-493B-ACB2-ED469D706312}">
      <dgm:prSet/>
      <dgm:spPr/>
      <dgm:t>
        <a:bodyPr/>
        <a:lstStyle/>
        <a:p>
          <a:endParaRPr lang="en-US"/>
        </a:p>
      </dgm:t>
    </dgm:pt>
    <dgm:pt modelId="{044E6865-E29A-4654-BE0D-54F2A7C0B489}" type="sibTrans" cxnId="{E8615431-A612-493B-ACB2-ED469D706312}">
      <dgm:prSet/>
      <dgm:spPr/>
      <dgm:t>
        <a:bodyPr/>
        <a:lstStyle/>
        <a:p>
          <a:endParaRPr lang="en-US"/>
        </a:p>
      </dgm:t>
    </dgm:pt>
    <dgm:pt modelId="{5FD701CF-74BB-4880-AA09-5A91147CF1B0}">
      <dgm:prSet/>
      <dgm:spPr/>
      <dgm:t>
        <a:bodyPr/>
        <a:lstStyle/>
        <a:p>
          <a:pPr>
            <a:lnSpc>
              <a:spcPct val="100000"/>
            </a:lnSpc>
            <a:defRPr cap="all"/>
          </a:pPr>
          <a:r>
            <a:rPr lang="es-ES"/>
            <a:t>Contexto</a:t>
          </a:r>
          <a:endParaRPr lang="en-US"/>
        </a:p>
      </dgm:t>
    </dgm:pt>
    <dgm:pt modelId="{8F4E3EBD-1094-49D0-9C74-247E9354F667}" type="parTrans" cxnId="{D9E9F383-4087-4B78-8EE7-0CBBC025ABC5}">
      <dgm:prSet/>
      <dgm:spPr/>
      <dgm:t>
        <a:bodyPr/>
        <a:lstStyle/>
        <a:p>
          <a:endParaRPr lang="en-US"/>
        </a:p>
      </dgm:t>
    </dgm:pt>
    <dgm:pt modelId="{A5331732-BFF5-43D8-AD7A-B98359469FA6}" type="sibTrans" cxnId="{D9E9F383-4087-4B78-8EE7-0CBBC025ABC5}">
      <dgm:prSet/>
      <dgm:spPr/>
      <dgm:t>
        <a:bodyPr/>
        <a:lstStyle/>
        <a:p>
          <a:endParaRPr lang="en-US"/>
        </a:p>
      </dgm:t>
    </dgm:pt>
    <dgm:pt modelId="{9DF9532E-9836-4BD7-91CC-8B0563A3ABB9}">
      <dgm:prSet/>
      <dgm:spPr/>
      <dgm:t>
        <a:bodyPr/>
        <a:lstStyle/>
        <a:p>
          <a:pPr>
            <a:lnSpc>
              <a:spcPct val="100000"/>
            </a:lnSpc>
            <a:defRPr cap="all"/>
          </a:pPr>
          <a:r>
            <a:rPr lang="es-ES"/>
            <a:t>Propuesta</a:t>
          </a:r>
          <a:endParaRPr lang="en-US"/>
        </a:p>
      </dgm:t>
    </dgm:pt>
    <dgm:pt modelId="{0E0C5273-C0C3-46D9-A277-151535D2F33E}" type="parTrans" cxnId="{98769DA6-A4D8-49CA-B5D0-2FB74854F9A0}">
      <dgm:prSet/>
      <dgm:spPr/>
      <dgm:t>
        <a:bodyPr/>
        <a:lstStyle/>
        <a:p>
          <a:endParaRPr lang="en-US"/>
        </a:p>
      </dgm:t>
    </dgm:pt>
    <dgm:pt modelId="{46305C36-48C7-4F3A-B8A4-B25A083057DE}" type="sibTrans" cxnId="{98769DA6-A4D8-49CA-B5D0-2FB74854F9A0}">
      <dgm:prSet/>
      <dgm:spPr/>
      <dgm:t>
        <a:bodyPr/>
        <a:lstStyle/>
        <a:p>
          <a:endParaRPr lang="en-US"/>
        </a:p>
      </dgm:t>
    </dgm:pt>
    <dgm:pt modelId="{0861ACE3-8AC1-4AE2-AAAE-8D715FB08C53}">
      <dgm:prSet/>
      <dgm:spPr/>
      <dgm:t>
        <a:bodyPr/>
        <a:lstStyle/>
        <a:p>
          <a:pPr>
            <a:lnSpc>
              <a:spcPct val="100000"/>
            </a:lnSpc>
            <a:defRPr cap="all"/>
          </a:pPr>
          <a:r>
            <a:rPr lang="es-ES" dirty="0">
              <a:latin typeface="Roboto Bold" panose="02000000000000000000" pitchFamily="2" charset="0"/>
              <a:ea typeface="Roboto Bold" panose="02000000000000000000" pitchFamily="2" charset="0"/>
              <a:cs typeface="Roboto Bold" panose="02000000000000000000" pitchFamily="2" charset="0"/>
            </a:rPr>
            <a:t>Conclusiones y Trabajos Futuros</a:t>
          </a:r>
          <a:endParaRPr lang="en-US" dirty="0">
            <a:latin typeface="Roboto Bold" panose="02000000000000000000" pitchFamily="2" charset="0"/>
            <a:ea typeface="Roboto Bold" panose="02000000000000000000" pitchFamily="2" charset="0"/>
            <a:cs typeface="Roboto Bold" panose="02000000000000000000" pitchFamily="2" charset="0"/>
          </a:endParaRPr>
        </a:p>
      </dgm:t>
    </dgm:pt>
    <dgm:pt modelId="{12675069-324B-405C-975D-436514786FEE}" type="parTrans" cxnId="{C08314C1-7EE8-4255-837B-575775E8012C}">
      <dgm:prSet/>
      <dgm:spPr/>
      <dgm:t>
        <a:bodyPr/>
        <a:lstStyle/>
        <a:p>
          <a:endParaRPr lang="en-US"/>
        </a:p>
      </dgm:t>
    </dgm:pt>
    <dgm:pt modelId="{1607DD03-836D-4A84-809C-15C7FB673DB7}" type="sibTrans" cxnId="{C08314C1-7EE8-4255-837B-575775E8012C}">
      <dgm:prSet/>
      <dgm:spPr/>
      <dgm:t>
        <a:bodyPr/>
        <a:lstStyle/>
        <a:p>
          <a:endParaRPr lang="en-US"/>
        </a:p>
      </dgm:t>
    </dgm:pt>
    <dgm:pt modelId="{82B03BE5-14B5-4D3E-AF8B-2C318EB3FB62}" type="pres">
      <dgm:prSet presAssocID="{6F60AB2B-423E-45FD-9276-49705FDFBB2A}" presName="root" presStyleCnt="0">
        <dgm:presLayoutVars>
          <dgm:dir/>
          <dgm:resizeHandles val="exact"/>
        </dgm:presLayoutVars>
      </dgm:prSet>
      <dgm:spPr/>
    </dgm:pt>
    <dgm:pt modelId="{290AAC34-9F8D-43E4-BAC3-9BA4C4165CEF}" type="pres">
      <dgm:prSet presAssocID="{6F01E774-17B7-46FE-AA1C-A900B9B75141}" presName="compNode" presStyleCnt="0"/>
      <dgm:spPr/>
    </dgm:pt>
    <dgm:pt modelId="{723D6549-6BD1-4704-AD61-872A610D5E5C}" type="pres">
      <dgm:prSet presAssocID="{6F01E774-17B7-46FE-AA1C-A900B9B75141}" presName="iconBgRect" presStyleLbl="bgShp" presStyleIdx="0" presStyleCnt="4"/>
      <dgm:spPr/>
    </dgm:pt>
    <dgm:pt modelId="{17594A45-D88C-4880-8466-BFD0BB743860}" type="pres">
      <dgm:prSet presAssocID="{6F01E774-17B7-46FE-AA1C-A900B9B7514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tom"/>
        </a:ext>
      </dgm:extLst>
    </dgm:pt>
    <dgm:pt modelId="{CB5A1504-A16A-4307-AD71-E1D72A74E3B1}" type="pres">
      <dgm:prSet presAssocID="{6F01E774-17B7-46FE-AA1C-A900B9B75141}" presName="spaceRect" presStyleCnt="0"/>
      <dgm:spPr/>
    </dgm:pt>
    <dgm:pt modelId="{3888741C-7EF8-4C2A-8DC5-7F26B2D359DC}" type="pres">
      <dgm:prSet presAssocID="{6F01E774-17B7-46FE-AA1C-A900B9B75141}" presName="textRect" presStyleLbl="revTx" presStyleIdx="0" presStyleCnt="4">
        <dgm:presLayoutVars>
          <dgm:chMax val="1"/>
          <dgm:chPref val="1"/>
        </dgm:presLayoutVars>
      </dgm:prSet>
      <dgm:spPr/>
    </dgm:pt>
    <dgm:pt modelId="{D9EF5FC4-2916-4337-BF5B-0642BE1E3E2E}" type="pres">
      <dgm:prSet presAssocID="{044E6865-E29A-4654-BE0D-54F2A7C0B489}" presName="sibTrans" presStyleCnt="0"/>
      <dgm:spPr/>
    </dgm:pt>
    <dgm:pt modelId="{F4C491B2-B871-4152-BD2C-5C16C30210A1}" type="pres">
      <dgm:prSet presAssocID="{5FD701CF-74BB-4880-AA09-5A91147CF1B0}" presName="compNode" presStyleCnt="0"/>
      <dgm:spPr/>
    </dgm:pt>
    <dgm:pt modelId="{16E44745-544B-4D35-A3D5-695117DE059C}" type="pres">
      <dgm:prSet presAssocID="{5FD701CF-74BB-4880-AA09-5A91147CF1B0}" presName="iconBgRect" presStyleLbl="bgShp" presStyleIdx="1" presStyleCnt="4"/>
      <dgm:spPr/>
    </dgm:pt>
    <dgm:pt modelId="{1F444F39-6CD3-42F4-9ED3-1B60DE1349E0}" type="pres">
      <dgm:prSet presAssocID="{5FD701CF-74BB-4880-AA09-5A91147CF1B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arth Globe Americas"/>
        </a:ext>
      </dgm:extLst>
    </dgm:pt>
    <dgm:pt modelId="{F229126B-58F0-4566-B166-B92E1E82AEB2}" type="pres">
      <dgm:prSet presAssocID="{5FD701CF-74BB-4880-AA09-5A91147CF1B0}" presName="spaceRect" presStyleCnt="0"/>
      <dgm:spPr/>
    </dgm:pt>
    <dgm:pt modelId="{D6DA7CAD-9F17-4061-8558-11B0616B15A4}" type="pres">
      <dgm:prSet presAssocID="{5FD701CF-74BB-4880-AA09-5A91147CF1B0}" presName="textRect" presStyleLbl="revTx" presStyleIdx="1" presStyleCnt="4">
        <dgm:presLayoutVars>
          <dgm:chMax val="1"/>
          <dgm:chPref val="1"/>
        </dgm:presLayoutVars>
      </dgm:prSet>
      <dgm:spPr/>
    </dgm:pt>
    <dgm:pt modelId="{AB8097CD-132A-43F9-8A51-3C1C80F24A46}" type="pres">
      <dgm:prSet presAssocID="{A5331732-BFF5-43D8-AD7A-B98359469FA6}" presName="sibTrans" presStyleCnt="0"/>
      <dgm:spPr/>
    </dgm:pt>
    <dgm:pt modelId="{7187E772-A53A-490A-B480-5F6C688F56A4}" type="pres">
      <dgm:prSet presAssocID="{9DF9532E-9836-4BD7-91CC-8B0563A3ABB9}" presName="compNode" presStyleCnt="0"/>
      <dgm:spPr/>
    </dgm:pt>
    <dgm:pt modelId="{B1BE42DC-4A59-4CA7-A1C4-DD65BD02D736}" type="pres">
      <dgm:prSet presAssocID="{9DF9532E-9836-4BD7-91CC-8B0563A3ABB9}" presName="iconBgRect" presStyleLbl="bgShp" presStyleIdx="2" presStyleCnt="4"/>
      <dgm:spPr/>
    </dgm:pt>
    <dgm:pt modelId="{936436D6-C591-4954-842F-349D57F870D4}" type="pres">
      <dgm:prSet presAssocID="{9DF9532E-9836-4BD7-91CC-8B0563A3ABB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ick"/>
        </a:ext>
      </dgm:extLst>
    </dgm:pt>
    <dgm:pt modelId="{780BAA1A-57B2-4225-86D2-88FAC1C30E57}" type="pres">
      <dgm:prSet presAssocID="{9DF9532E-9836-4BD7-91CC-8B0563A3ABB9}" presName="spaceRect" presStyleCnt="0"/>
      <dgm:spPr/>
    </dgm:pt>
    <dgm:pt modelId="{5DA3104E-4129-46C8-9633-4545E9740A46}" type="pres">
      <dgm:prSet presAssocID="{9DF9532E-9836-4BD7-91CC-8B0563A3ABB9}" presName="textRect" presStyleLbl="revTx" presStyleIdx="2" presStyleCnt="4">
        <dgm:presLayoutVars>
          <dgm:chMax val="1"/>
          <dgm:chPref val="1"/>
        </dgm:presLayoutVars>
      </dgm:prSet>
      <dgm:spPr/>
    </dgm:pt>
    <dgm:pt modelId="{E096DB9C-E039-4688-8FE9-A96773B4A243}" type="pres">
      <dgm:prSet presAssocID="{46305C36-48C7-4F3A-B8A4-B25A083057DE}" presName="sibTrans" presStyleCnt="0"/>
      <dgm:spPr/>
    </dgm:pt>
    <dgm:pt modelId="{303CFD47-3B1D-4433-8CAF-B11B206AB830}" type="pres">
      <dgm:prSet presAssocID="{0861ACE3-8AC1-4AE2-AAAE-8D715FB08C53}" presName="compNode" presStyleCnt="0"/>
      <dgm:spPr/>
    </dgm:pt>
    <dgm:pt modelId="{3F9FE069-11E9-4DBD-A8C4-A66F2AAD5509}" type="pres">
      <dgm:prSet presAssocID="{0861ACE3-8AC1-4AE2-AAAE-8D715FB08C53}" presName="iconBgRect" presStyleLbl="bgShp" presStyleIdx="3" presStyleCnt="4"/>
      <dgm:spPr/>
    </dgm:pt>
    <dgm:pt modelId="{814C8492-3B43-4A60-A2C9-A5E71A83F019}" type="pres">
      <dgm:prSet presAssocID="{0861ACE3-8AC1-4AE2-AAAE-8D715FB08C5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Upward trend"/>
        </a:ext>
      </dgm:extLst>
    </dgm:pt>
    <dgm:pt modelId="{BBC78B0C-CA29-456F-984A-3B7985523516}" type="pres">
      <dgm:prSet presAssocID="{0861ACE3-8AC1-4AE2-AAAE-8D715FB08C53}" presName="spaceRect" presStyleCnt="0"/>
      <dgm:spPr/>
    </dgm:pt>
    <dgm:pt modelId="{8BA756C1-16B0-4B45-9D67-74A67B88FD5F}" type="pres">
      <dgm:prSet presAssocID="{0861ACE3-8AC1-4AE2-AAAE-8D715FB08C53}" presName="textRect" presStyleLbl="revTx" presStyleIdx="3" presStyleCnt="4">
        <dgm:presLayoutVars>
          <dgm:chMax val="1"/>
          <dgm:chPref val="1"/>
        </dgm:presLayoutVars>
      </dgm:prSet>
      <dgm:spPr/>
    </dgm:pt>
  </dgm:ptLst>
  <dgm:cxnLst>
    <dgm:cxn modelId="{E8615431-A612-493B-ACB2-ED469D706312}" srcId="{6F60AB2B-423E-45FD-9276-49705FDFBB2A}" destId="{6F01E774-17B7-46FE-AA1C-A900B9B75141}" srcOrd="0" destOrd="0" parTransId="{C0DFF7D2-2DEA-41E3-A8E9-4E4E743E5F05}" sibTransId="{044E6865-E29A-4654-BE0D-54F2A7C0B489}"/>
    <dgm:cxn modelId="{E6D6986B-4187-4C15-9405-062CED0755B1}" type="presOf" srcId="{9DF9532E-9836-4BD7-91CC-8B0563A3ABB9}" destId="{5DA3104E-4129-46C8-9633-4545E9740A46}" srcOrd="0" destOrd="0" presId="urn:microsoft.com/office/officeart/2018/5/layout/IconCircleLabelList"/>
    <dgm:cxn modelId="{8DE1276E-17C9-48DA-B4F9-D487DFFD895E}" type="presOf" srcId="{5FD701CF-74BB-4880-AA09-5A91147CF1B0}" destId="{D6DA7CAD-9F17-4061-8558-11B0616B15A4}" srcOrd="0" destOrd="0" presId="urn:microsoft.com/office/officeart/2018/5/layout/IconCircleLabelList"/>
    <dgm:cxn modelId="{D9E9F383-4087-4B78-8EE7-0CBBC025ABC5}" srcId="{6F60AB2B-423E-45FD-9276-49705FDFBB2A}" destId="{5FD701CF-74BB-4880-AA09-5A91147CF1B0}" srcOrd="1" destOrd="0" parTransId="{8F4E3EBD-1094-49D0-9C74-247E9354F667}" sibTransId="{A5331732-BFF5-43D8-AD7A-B98359469FA6}"/>
    <dgm:cxn modelId="{BBD1C79A-52B0-4347-8A39-30492B34E25C}" type="presOf" srcId="{6F60AB2B-423E-45FD-9276-49705FDFBB2A}" destId="{82B03BE5-14B5-4D3E-AF8B-2C318EB3FB62}" srcOrd="0" destOrd="0" presId="urn:microsoft.com/office/officeart/2018/5/layout/IconCircleLabelList"/>
    <dgm:cxn modelId="{98769DA6-A4D8-49CA-B5D0-2FB74854F9A0}" srcId="{6F60AB2B-423E-45FD-9276-49705FDFBB2A}" destId="{9DF9532E-9836-4BD7-91CC-8B0563A3ABB9}" srcOrd="2" destOrd="0" parTransId="{0E0C5273-C0C3-46D9-A277-151535D2F33E}" sibTransId="{46305C36-48C7-4F3A-B8A4-B25A083057DE}"/>
    <dgm:cxn modelId="{C08314C1-7EE8-4255-837B-575775E8012C}" srcId="{6F60AB2B-423E-45FD-9276-49705FDFBB2A}" destId="{0861ACE3-8AC1-4AE2-AAAE-8D715FB08C53}" srcOrd="3" destOrd="0" parTransId="{12675069-324B-405C-975D-436514786FEE}" sibTransId="{1607DD03-836D-4A84-809C-15C7FB673DB7}"/>
    <dgm:cxn modelId="{E72E0AD4-B83D-450F-ADDE-232715C5A2A6}" type="presOf" srcId="{6F01E774-17B7-46FE-AA1C-A900B9B75141}" destId="{3888741C-7EF8-4C2A-8DC5-7F26B2D359DC}" srcOrd="0" destOrd="0" presId="urn:microsoft.com/office/officeart/2018/5/layout/IconCircleLabelList"/>
    <dgm:cxn modelId="{748EE3D5-F6D7-4113-993C-AC4BAD9E9234}" type="presOf" srcId="{0861ACE3-8AC1-4AE2-AAAE-8D715FB08C53}" destId="{8BA756C1-16B0-4B45-9D67-74A67B88FD5F}" srcOrd="0" destOrd="0" presId="urn:microsoft.com/office/officeart/2018/5/layout/IconCircleLabelList"/>
    <dgm:cxn modelId="{1877E0B6-E511-49C1-B8B4-32D14219C30B}" type="presParOf" srcId="{82B03BE5-14B5-4D3E-AF8B-2C318EB3FB62}" destId="{290AAC34-9F8D-43E4-BAC3-9BA4C4165CEF}" srcOrd="0" destOrd="0" presId="urn:microsoft.com/office/officeart/2018/5/layout/IconCircleLabelList"/>
    <dgm:cxn modelId="{4D059A31-9375-4886-A9A9-EE8F09929EFF}" type="presParOf" srcId="{290AAC34-9F8D-43E4-BAC3-9BA4C4165CEF}" destId="{723D6549-6BD1-4704-AD61-872A610D5E5C}" srcOrd="0" destOrd="0" presId="urn:microsoft.com/office/officeart/2018/5/layout/IconCircleLabelList"/>
    <dgm:cxn modelId="{27AADF26-D8DC-4E22-B3F5-F6950FAFE64F}" type="presParOf" srcId="{290AAC34-9F8D-43E4-BAC3-9BA4C4165CEF}" destId="{17594A45-D88C-4880-8466-BFD0BB743860}" srcOrd="1" destOrd="0" presId="urn:microsoft.com/office/officeart/2018/5/layout/IconCircleLabelList"/>
    <dgm:cxn modelId="{EA9016FE-27E6-45CF-9888-F5AE476E2D3C}" type="presParOf" srcId="{290AAC34-9F8D-43E4-BAC3-9BA4C4165CEF}" destId="{CB5A1504-A16A-4307-AD71-E1D72A74E3B1}" srcOrd="2" destOrd="0" presId="urn:microsoft.com/office/officeart/2018/5/layout/IconCircleLabelList"/>
    <dgm:cxn modelId="{66CB8E09-E6B6-4937-935F-2B5B89B703F9}" type="presParOf" srcId="{290AAC34-9F8D-43E4-BAC3-9BA4C4165CEF}" destId="{3888741C-7EF8-4C2A-8DC5-7F26B2D359DC}" srcOrd="3" destOrd="0" presId="urn:microsoft.com/office/officeart/2018/5/layout/IconCircleLabelList"/>
    <dgm:cxn modelId="{FF2B14A3-2A4E-4FA5-826D-7CF21F534F4D}" type="presParOf" srcId="{82B03BE5-14B5-4D3E-AF8B-2C318EB3FB62}" destId="{D9EF5FC4-2916-4337-BF5B-0642BE1E3E2E}" srcOrd="1" destOrd="0" presId="urn:microsoft.com/office/officeart/2018/5/layout/IconCircleLabelList"/>
    <dgm:cxn modelId="{16650A0E-BA5E-44E7-80A8-326E1936D81C}" type="presParOf" srcId="{82B03BE5-14B5-4D3E-AF8B-2C318EB3FB62}" destId="{F4C491B2-B871-4152-BD2C-5C16C30210A1}" srcOrd="2" destOrd="0" presId="urn:microsoft.com/office/officeart/2018/5/layout/IconCircleLabelList"/>
    <dgm:cxn modelId="{556ACE8D-E1E4-4AF1-A99C-25E694848012}" type="presParOf" srcId="{F4C491B2-B871-4152-BD2C-5C16C30210A1}" destId="{16E44745-544B-4D35-A3D5-695117DE059C}" srcOrd="0" destOrd="0" presId="urn:microsoft.com/office/officeart/2018/5/layout/IconCircleLabelList"/>
    <dgm:cxn modelId="{F0A4E86C-3597-4932-9628-E174BB81399A}" type="presParOf" srcId="{F4C491B2-B871-4152-BD2C-5C16C30210A1}" destId="{1F444F39-6CD3-42F4-9ED3-1B60DE1349E0}" srcOrd="1" destOrd="0" presId="urn:microsoft.com/office/officeart/2018/5/layout/IconCircleLabelList"/>
    <dgm:cxn modelId="{3D5792C7-A082-4366-B1BC-AEEDA705DCF1}" type="presParOf" srcId="{F4C491B2-B871-4152-BD2C-5C16C30210A1}" destId="{F229126B-58F0-4566-B166-B92E1E82AEB2}" srcOrd="2" destOrd="0" presId="urn:microsoft.com/office/officeart/2018/5/layout/IconCircleLabelList"/>
    <dgm:cxn modelId="{36D44196-E204-4673-AB70-7F32FCD6EB1F}" type="presParOf" srcId="{F4C491B2-B871-4152-BD2C-5C16C30210A1}" destId="{D6DA7CAD-9F17-4061-8558-11B0616B15A4}" srcOrd="3" destOrd="0" presId="urn:microsoft.com/office/officeart/2018/5/layout/IconCircleLabelList"/>
    <dgm:cxn modelId="{D2C9E9DE-7557-42AC-84EC-1ACFBD470593}" type="presParOf" srcId="{82B03BE5-14B5-4D3E-AF8B-2C318EB3FB62}" destId="{AB8097CD-132A-43F9-8A51-3C1C80F24A46}" srcOrd="3" destOrd="0" presId="urn:microsoft.com/office/officeart/2018/5/layout/IconCircleLabelList"/>
    <dgm:cxn modelId="{182DA479-B0F4-4E74-B29E-1D024C4B4CE9}" type="presParOf" srcId="{82B03BE5-14B5-4D3E-AF8B-2C318EB3FB62}" destId="{7187E772-A53A-490A-B480-5F6C688F56A4}" srcOrd="4" destOrd="0" presId="urn:microsoft.com/office/officeart/2018/5/layout/IconCircleLabelList"/>
    <dgm:cxn modelId="{846BFB52-2754-4D24-B061-58AD1CD48652}" type="presParOf" srcId="{7187E772-A53A-490A-B480-5F6C688F56A4}" destId="{B1BE42DC-4A59-4CA7-A1C4-DD65BD02D736}" srcOrd="0" destOrd="0" presId="urn:microsoft.com/office/officeart/2018/5/layout/IconCircleLabelList"/>
    <dgm:cxn modelId="{0563D0D8-88EF-493F-8A59-57A50B171BD0}" type="presParOf" srcId="{7187E772-A53A-490A-B480-5F6C688F56A4}" destId="{936436D6-C591-4954-842F-349D57F870D4}" srcOrd="1" destOrd="0" presId="urn:microsoft.com/office/officeart/2018/5/layout/IconCircleLabelList"/>
    <dgm:cxn modelId="{5AAC234B-DA7D-4F4B-8FD1-7198764B211F}" type="presParOf" srcId="{7187E772-A53A-490A-B480-5F6C688F56A4}" destId="{780BAA1A-57B2-4225-86D2-88FAC1C30E57}" srcOrd="2" destOrd="0" presId="urn:microsoft.com/office/officeart/2018/5/layout/IconCircleLabelList"/>
    <dgm:cxn modelId="{27CCFFEC-A798-4D67-8795-E739F8B8B699}" type="presParOf" srcId="{7187E772-A53A-490A-B480-5F6C688F56A4}" destId="{5DA3104E-4129-46C8-9633-4545E9740A46}" srcOrd="3" destOrd="0" presId="urn:microsoft.com/office/officeart/2018/5/layout/IconCircleLabelList"/>
    <dgm:cxn modelId="{25C5EF83-FB7B-4B97-ADCE-79E849F5A71D}" type="presParOf" srcId="{82B03BE5-14B5-4D3E-AF8B-2C318EB3FB62}" destId="{E096DB9C-E039-4688-8FE9-A96773B4A243}" srcOrd="5" destOrd="0" presId="urn:microsoft.com/office/officeart/2018/5/layout/IconCircleLabelList"/>
    <dgm:cxn modelId="{07EF354F-F887-4EB1-8C31-F515D6CF1573}" type="presParOf" srcId="{82B03BE5-14B5-4D3E-AF8B-2C318EB3FB62}" destId="{303CFD47-3B1D-4433-8CAF-B11B206AB830}" srcOrd="6" destOrd="0" presId="urn:microsoft.com/office/officeart/2018/5/layout/IconCircleLabelList"/>
    <dgm:cxn modelId="{5E2097E6-E261-4F17-A27E-25F2C8D05834}" type="presParOf" srcId="{303CFD47-3B1D-4433-8CAF-B11B206AB830}" destId="{3F9FE069-11E9-4DBD-A8C4-A66F2AAD5509}" srcOrd="0" destOrd="0" presId="urn:microsoft.com/office/officeart/2018/5/layout/IconCircleLabelList"/>
    <dgm:cxn modelId="{3B335516-CA3A-4C8E-A4E7-F19F3D267E36}" type="presParOf" srcId="{303CFD47-3B1D-4433-8CAF-B11B206AB830}" destId="{814C8492-3B43-4A60-A2C9-A5E71A83F019}" srcOrd="1" destOrd="0" presId="urn:microsoft.com/office/officeart/2018/5/layout/IconCircleLabelList"/>
    <dgm:cxn modelId="{7497D4B7-B2C0-4889-814D-F0CA7334BEAE}" type="presParOf" srcId="{303CFD47-3B1D-4433-8CAF-B11B206AB830}" destId="{BBC78B0C-CA29-456F-984A-3B7985523516}" srcOrd="2" destOrd="0" presId="urn:microsoft.com/office/officeart/2018/5/layout/IconCircleLabelList"/>
    <dgm:cxn modelId="{1246E17A-A6EE-4928-B50F-CDBDE8C78704}" type="presParOf" srcId="{303CFD47-3B1D-4433-8CAF-B11B206AB830}" destId="{8BA756C1-16B0-4B45-9D67-74A67B88FD5F}"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997A2E3-80C7-40E5-B3C1-251780545BC5}"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49851CC6-6811-4650-8848-34FAAD35679C}">
      <dgm:prSet/>
      <dgm:spPr/>
      <dgm:t>
        <a:bodyPr/>
        <a:lstStyle/>
        <a:p>
          <a:r>
            <a:rPr lang="es-ES" dirty="0">
              <a:latin typeface="Roboto Bold"/>
              <a:ea typeface="Roboto Bold"/>
            </a:rPr>
            <a:t>Fundamento en leyes de mecánica cuántica.</a:t>
          </a:r>
          <a:endParaRPr lang="en-US" dirty="0">
            <a:latin typeface="Roboto Bold"/>
            <a:ea typeface="Roboto Bold"/>
          </a:endParaRPr>
        </a:p>
      </dgm:t>
    </dgm:pt>
    <dgm:pt modelId="{C3A87ABE-E8DD-4331-B918-7E833AFA9699}" type="parTrans" cxnId="{0E27804F-4B38-43C6-B4EE-40A8C23883FF}">
      <dgm:prSet/>
      <dgm:spPr/>
      <dgm:t>
        <a:bodyPr/>
        <a:lstStyle/>
        <a:p>
          <a:endParaRPr lang="en-US"/>
        </a:p>
      </dgm:t>
    </dgm:pt>
    <dgm:pt modelId="{7F882389-6215-4D15-9EB4-FBFEEA275A3C}" type="sibTrans" cxnId="{0E27804F-4B38-43C6-B4EE-40A8C23883FF}">
      <dgm:prSet/>
      <dgm:spPr/>
      <dgm:t>
        <a:bodyPr/>
        <a:lstStyle/>
        <a:p>
          <a:endParaRPr lang="en-US"/>
        </a:p>
      </dgm:t>
    </dgm:pt>
    <dgm:pt modelId="{029834EC-03DB-4AFF-9EA9-6F162279A012}" type="pres">
      <dgm:prSet presAssocID="{7997A2E3-80C7-40E5-B3C1-251780545BC5}" presName="outerComposite" presStyleCnt="0">
        <dgm:presLayoutVars>
          <dgm:chMax val="5"/>
          <dgm:dir/>
          <dgm:resizeHandles val="exact"/>
        </dgm:presLayoutVars>
      </dgm:prSet>
      <dgm:spPr/>
    </dgm:pt>
    <dgm:pt modelId="{CFA13CBD-A3DE-417D-854D-C148DDA9ED93}" type="pres">
      <dgm:prSet presAssocID="{7997A2E3-80C7-40E5-B3C1-251780545BC5}" presName="dummyMaxCanvas" presStyleCnt="0">
        <dgm:presLayoutVars/>
      </dgm:prSet>
      <dgm:spPr/>
    </dgm:pt>
    <dgm:pt modelId="{1B0C2C29-6ADC-4188-A137-1D1E404846C2}" type="pres">
      <dgm:prSet presAssocID="{7997A2E3-80C7-40E5-B3C1-251780545BC5}" presName="OneNode_1" presStyleLbl="node1" presStyleIdx="0" presStyleCnt="1">
        <dgm:presLayoutVars>
          <dgm:bulletEnabled val="1"/>
        </dgm:presLayoutVars>
      </dgm:prSet>
      <dgm:spPr/>
    </dgm:pt>
  </dgm:ptLst>
  <dgm:cxnLst>
    <dgm:cxn modelId="{A750DE5D-3932-41E2-9C74-27819A2C90C1}" type="presOf" srcId="{7997A2E3-80C7-40E5-B3C1-251780545BC5}" destId="{029834EC-03DB-4AFF-9EA9-6F162279A012}" srcOrd="0" destOrd="0" presId="urn:microsoft.com/office/officeart/2005/8/layout/vProcess5"/>
    <dgm:cxn modelId="{0E27804F-4B38-43C6-B4EE-40A8C23883FF}" srcId="{7997A2E3-80C7-40E5-B3C1-251780545BC5}" destId="{49851CC6-6811-4650-8848-34FAAD35679C}" srcOrd="0" destOrd="0" parTransId="{C3A87ABE-E8DD-4331-B918-7E833AFA9699}" sibTransId="{7F882389-6215-4D15-9EB4-FBFEEA275A3C}"/>
    <dgm:cxn modelId="{F07C02E4-8440-4178-A2DC-1E7E502D9CC0}" type="presOf" srcId="{49851CC6-6811-4650-8848-34FAAD35679C}" destId="{1B0C2C29-6ADC-4188-A137-1D1E404846C2}" srcOrd="0" destOrd="0" presId="urn:microsoft.com/office/officeart/2005/8/layout/vProcess5"/>
    <dgm:cxn modelId="{E191A84C-2DF0-4CC5-A345-9A7E24EEAF32}" type="presParOf" srcId="{029834EC-03DB-4AFF-9EA9-6F162279A012}" destId="{CFA13CBD-A3DE-417D-854D-C148DDA9ED93}" srcOrd="0" destOrd="0" presId="urn:microsoft.com/office/officeart/2005/8/layout/vProcess5"/>
    <dgm:cxn modelId="{139C5E89-6060-4FE1-A0DE-9AA5FE2AC5E1}" type="presParOf" srcId="{029834EC-03DB-4AFF-9EA9-6F162279A012}" destId="{1B0C2C29-6ADC-4188-A137-1D1E404846C2}" srcOrd="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997A2E3-80C7-40E5-B3C1-251780545BC5}"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49851CC6-6811-4650-8848-34FAAD35679C}">
      <dgm:prSet/>
      <dgm:spPr/>
      <dgm:t>
        <a:bodyPr/>
        <a:lstStyle/>
        <a:p>
          <a:r>
            <a:rPr lang="es-ES">
              <a:latin typeface="Roboto Bold"/>
              <a:ea typeface="Roboto Bold"/>
            </a:rPr>
            <a:t>Fundamento en leyes de mecánica cuántica.</a:t>
          </a:r>
          <a:endParaRPr lang="en-US">
            <a:latin typeface="Roboto Bold"/>
            <a:ea typeface="Roboto Bold"/>
          </a:endParaRPr>
        </a:p>
      </dgm:t>
    </dgm:pt>
    <dgm:pt modelId="{C3A87ABE-E8DD-4331-B918-7E833AFA9699}" type="parTrans" cxnId="{0E27804F-4B38-43C6-B4EE-40A8C23883FF}">
      <dgm:prSet/>
      <dgm:spPr/>
      <dgm:t>
        <a:bodyPr/>
        <a:lstStyle/>
        <a:p>
          <a:endParaRPr lang="en-US"/>
        </a:p>
      </dgm:t>
    </dgm:pt>
    <dgm:pt modelId="{7F882389-6215-4D15-9EB4-FBFEEA275A3C}" type="sibTrans" cxnId="{0E27804F-4B38-43C6-B4EE-40A8C23883FF}">
      <dgm:prSet/>
      <dgm:spPr/>
      <dgm:t>
        <a:bodyPr/>
        <a:lstStyle/>
        <a:p>
          <a:endParaRPr lang="en-US"/>
        </a:p>
      </dgm:t>
    </dgm:pt>
    <dgm:pt modelId="{2F736AEB-B1EB-4B25-B14B-7989D4B11194}">
      <dgm:prSet/>
      <dgm:spPr/>
      <dgm:t>
        <a:bodyPr/>
        <a:lstStyle/>
        <a:p>
          <a:r>
            <a:rPr lang="es-ES">
              <a:latin typeface="Roboto Bold"/>
              <a:ea typeface="Roboto Bold"/>
            </a:rPr>
            <a:t>Superposición y entrelazamiento.</a:t>
          </a:r>
          <a:endParaRPr lang="en-US">
            <a:latin typeface="Roboto Bold"/>
            <a:ea typeface="Roboto Bold"/>
          </a:endParaRPr>
        </a:p>
      </dgm:t>
    </dgm:pt>
    <dgm:pt modelId="{95B5269E-E5EF-4BBC-858D-1BEC27785CE1}" type="parTrans" cxnId="{D9E7B14A-0531-4A09-8C9E-C22D0B69BE7D}">
      <dgm:prSet/>
      <dgm:spPr/>
      <dgm:t>
        <a:bodyPr/>
        <a:lstStyle/>
        <a:p>
          <a:endParaRPr lang="en-US"/>
        </a:p>
      </dgm:t>
    </dgm:pt>
    <dgm:pt modelId="{BCB0B184-BCDD-4D1F-B52A-CA405A2310D2}" type="sibTrans" cxnId="{D9E7B14A-0531-4A09-8C9E-C22D0B69BE7D}">
      <dgm:prSet/>
      <dgm:spPr/>
      <dgm:t>
        <a:bodyPr/>
        <a:lstStyle/>
        <a:p>
          <a:endParaRPr lang="en-US"/>
        </a:p>
      </dgm:t>
    </dgm:pt>
    <dgm:pt modelId="{029834EC-03DB-4AFF-9EA9-6F162279A012}" type="pres">
      <dgm:prSet presAssocID="{7997A2E3-80C7-40E5-B3C1-251780545BC5}" presName="outerComposite" presStyleCnt="0">
        <dgm:presLayoutVars>
          <dgm:chMax val="5"/>
          <dgm:dir/>
          <dgm:resizeHandles val="exact"/>
        </dgm:presLayoutVars>
      </dgm:prSet>
      <dgm:spPr/>
    </dgm:pt>
    <dgm:pt modelId="{CFA13CBD-A3DE-417D-854D-C148DDA9ED93}" type="pres">
      <dgm:prSet presAssocID="{7997A2E3-80C7-40E5-B3C1-251780545BC5}" presName="dummyMaxCanvas" presStyleCnt="0">
        <dgm:presLayoutVars/>
      </dgm:prSet>
      <dgm:spPr/>
    </dgm:pt>
    <dgm:pt modelId="{A531D172-5EF7-4B15-9ABD-7D6BCEDCC011}" type="pres">
      <dgm:prSet presAssocID="{7997A2E3-80C7-40E5-B3C1-251780545BC5}" presName="TwoNodes_1" presStyleLbl="node1" presStyleIdx="0" presStyleCnt="2">
        <dgm:presLayoutVars>
          <dgm:bulletEnabled val="1"/>
        </dgm:presLayoutVars>
      </dgm:prSet>
      <dgm:spPr/>
    </dgm:pt>
    <dgm:pt modelId="{E9F7DC11-1DEB-4B32-B1CC-BB5BC4AB626C}" type="pres">
      <dgm:prSet presAssocID="{7997A2E3-80C7-40E5-B3C1-251780545BC5}" presName="TwoNodes_2" presStyleLbl="node1" presStyleIdx="1" presStyleCnt="2">
        <dgm:presLayoutVars>
          <dgm:bulletEnabled val="1"/>
        </dgm:presLayoutVars>
      </dgm:prSet>
      <dgm:spPr/>
    </dgm:pt>
    <dgm:pt modelId="{538B56B4-6C95-4C64-B7EC-22761AAB4D7D}" type="pres">
      <dgm:prSet presAssocID="{7997A2E3-80C7-40E5-B3C1-251780545BC5}" presName="TwoConn_1-2" presStyleLbl="fgAccFollowNode1" presStyleIdx="0" presStyleCnt="1">
        <dgm:presLayoutVars>
          <dgm:bulletEnabled val="1"/>
        </dgm:presLayoutVars>
      </dgm:prSet>
      <dgm:spPr/>
    </dgm:pt>
    <dgm:pt modelId="{276A9812-B6F6-4F89-92F9-EBB31AEEB2C8}" type="pres">
      <dgm:prSet presAssocID="{7997A2E3-80C7-40E5-B3C1-251780545BC5}" presName="TwoNodes_1_text" presStyleLbl="node1" presStyleIdx="1" presStyleCnt="2">
        <dgm:presLayoutVars>
          <dgm:bulletEnabled val="1"/>
        </dgm:presLayoutVars>
      </dgm:prSet>
      <dgm:spPr/>
    </dgm:pt>
    <dgm:pt modelId="{8DA3F3A8-FACF-4888-B31B-FE7A7D8FEC8A}" type="pres">
      <dgm:prSet presAssocID="{7997A2E3-80C7-40E5-B3C1-251780545BC5}" presName="TwoNodes_2_text" presStyleLbl="node1" presStyleIdx="1" presStyleCnt="2">
        <dgm:presLayoutVars>
          <dgm:bulletEnabled val="1"/>
        </dgm:presLayoutVars>
      </dgm:prSet>
      <dgm:spPr/>
    </dgm:pt>
  </dgm:ptLst>
  <dgm:cxnLst>
    <dgm:cxn modelId="{780A2A32-4433-45AA-A73F-9CC2CC38F1F5}" type="presOf" srcId="{49851CC6-6811-4650-8848-34FAAD35679C}" destId="{A531D172-5EF7-4B15-9ABD-7D6BCEDCC011}" srcOrd="0" destOrd="0" presId="urn:microsoft.com/office/officeart/2005/8/layout/vProcess5"/>
    <dgm:cxn modelId="{A750DE5D-3932-41E2-9C74-27819A2C90C1}" type="presOf" srcId="{7997A2E3-80C7-40E5-B3C1-251780545BC5}" destId="{029834EC-03DB-4AFF-9EA9-6F162279A012}" srcOrd="0" destOrd="0" presId="urn:microsoft.com/office/officeart/2005/8/layout/vProcess5"/>
    <dgm:cxn modelId="{D9E7B14A-0531-4A09-8C9E-C22D0B69BE7D}" srcId="{7997A2E3-80C7-40E5-B3C1-251780545BC5}" destId="{2F736AEB-B1EB-4B25-B14B-7989D4B11194}" srcOrd="1" destOrd="0" parTransId="{95B5269E-E5EF-4BBC-858D-1BEC27785CE1}" sibTransId="{BCB0B184-BCDD-4D1F-B52A-CA405A2310D2}"/>
    <dgm:cxn modelId="{04217D6D-2F69-4A21-A7AC-10128A054C86}" type="presOf" srcId="{49851CC6-6811-4650-8848-34FAAD35679C}" destId="{276A9812-B6F6-4F89-92F9-EBB31AEEB2C8}" srcOrd="1" destOrd="0" presId="urn:microsoft.com/office/officeart/2005/8/layout/vProcess5"/>
    <dgm:cxn modelId="{0E27804F-4B38-43C6-B4EE-40A8C23883FF}" srcId="{7997A2E3-80C7-40E5-B3C1-251780545BC5}" destId="{49851CC6-6811-4650-8848-34FAAD35679C}" srcOrd="0" destOrd="0" parTransId="{C3A87ABE-E8DD-4331-B918-7E833AFA9699}" sibTransId="{7F882389-6215-4D15-9EB4-FBFEEA275A3C}"/>
    <dgm:cxn modelId="{D844C399-C2C3-4772-A4A3-2CB887B2CCE7}" type="presOf" srcId="{2F736AEB-B1EB-4B25-B14B-7989D4B11194}" destId="{E9F7DC11-1DEB-4B32-B1CC-BB5BC4AB626C}" srcOrd="0" destOrd="0" presId="urn:microsoft.com/office/officeart/2005/8/layout/vProcess5"/>
    <dgm:cxn modelId="{72F120B5-96EF-44BA-8961-77BB08DF0E87}" type="presOf" srcId="{7F882389-6215-4D15-9EB4-FBFEEA275A3C}" destId="{538B56B4-6C95-4C64-B7EC-22761AAB4D7D}" srcOrd="0" destOrd="0" presId="urn:microsoft.com/office/officeart/2005/8/layout/vProcess5"/>
    <dgm:cxn modelId="{917EACC3-7A22-4247-B5B1-52C21350DE23}" type="presOf" srcId="{2F736AEB-B1EB-4B25-B14B-7989D4B11194}" destId="{8DA3F3A8-FACF-4888-B31B-FE7A7D8FEC8A}" srcOrd="1" destOrd="0" presId="urn:microsoft.com/office/officeart/2005/8/layout/vProcess5"/>
    <dgm:cxn modelId="{E191A84C-2DF0-4CC5-A345-9A7E24EEAF32}" type="presParOf" srcId="{029834EC-03DB-4AFF-9EA9-6F162279A012}" destId="{CFA13CBD-A3DE-417D-854D-C148DDA9ED93}" srcOrd="0" destOrd="0" presId="urn:microsoft.com/office/officeart/2005/8/layout/vProcess5"/>
    <dgm:cxn modelId="{2905BF6A-9CCF-4D54-953C-56402AF73963}" type="presParOf" srcId="{029834EC-03DB-4AFF-9EA9-6F162279A012}" destId="{A531D172-5EF7-4B15-9ABD-7D6BCEDCC011}" srcOrd="1" destOrd="0" presId="urn:microsoft.com/office/officeart/2005/8/layout/vProcess5"/>
    <dgm:cxn modelId="{74045A70-8069-4E50-A75C-2EC98844EE2B}" type="presParOf" srcId="{029834EC-03DB-4AFF-9EA9-6F162279A012}" destId="{E9F7DC11-1DEB-4B32-B1CC-BB5BC4AB626C}" srcOrd="2" destOrd="0" presId="urn:microsoft.com/office/officeart/2005/8/layout/vProcess5"/>
    <dgm:cxn modelId="{FA720B27-F987-4A0D-8563-5FC167806074}" type="presParOf" srcId="{029834EC-03DB-4AFF-9EA9-6F162279A012}" destId="{538B56B4-6C95-4C64-B7EC-22761AAB4D7D}" srcOrd="3" destOrd="0" presId="urn:microsoft.com/office/officeart/2005/8/layout/vProcess5"/>
    <dgm:cxn modelId="{9CDA3F9F-FF9A-4C7D-A053-5EBFE7013973}" type="presParOf" srcId="{029834EC-03DB-4AFF-9EA9-6F162279A012}" destId="{276A9812-B6F6-4F89-92F9-EBB31AEEB2C8}" srcOrd="4" destOrd="0" presId="urn:microsoft.com/office/officeart/2005/8/layout/vProcess5"/>
    <dgm:cxn modelId="{431E711B-719F-4333-841F-6B65B43C7D9E}" type="presParOf" srcId="{029834EC-03DB-4AFF-9EA9-6F162279A012}" destId="{8DA3F3A8-FACF-4888-B31B-FE7A7D8FEC8A}" srcOrd="5"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997A2E3-80C7-40E5-B3C1-251780545BC5}"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49851CC6-6811-4650-8848-34FAAD35679C}">
      <dgm:prSet/>
      <dgm:spPr/>
      <dgm:t>
        <a:bodyPr/>
        <a:lstStyle/>
        <a:p>
          <a:r>
            <a:rPr lang="es-ES">
              <a:latin typeface="Roboto Bold"/>
              <a:ea typeface="Roboto Bold"/>
            </a:rPr>
            <a:t>Fundamento en leyes de mecánica cuántica.</a:t>
          </a:r>
          <a:endParaRPr lang="en-US">
            <a:latin typeface="Roboto Bold"/>
            <a:ea typeface="Roboto Bold"/>
          </a:endParaRPr>
        </a:p>
      </dgm:t>
    </dgm:pt>
    <dgm:pt modelId="{C3A87ABE-E8DD-4331-B918-7E833AFA9699}" type="parTrans" cxnId="{0E27804F-4B38-43C6-B4EE-40A8C23883FF}">
      <dgm:prSet/>
      <dgm:spPr/>
      <dgm:t>
        <a:bodyPr/>
        <a:lstStyle/>
        <a:p>
          <a:endParaRPr lang="en-US"/>
        </a:p>
      </dgm:t>
    </dgm:pt>
    <dgm:pt modelId="{7F882389-6215-4D15-9EB4-FBFEEA275A3C}" type="sibTrans" cxnId="{0E27804F-4B38-43C6-B4EE-40A8C23883FF}">
      <dgm:prSet/>
      <dgm:spPr/>
      <dgm:t>
        <a:bodyPr/>
        <a:lstStyle/>
        <a:p>
          <a:endParaRPr lang="en-US"/>
        </a:p>
      </dgm:t>
    </dgm:pt>
    <dgm:pt modelId="{2F736AEB-B1EB-4B25-B14B-7989D4B11194}">
      <dgm:prSet/>
      <dgm:spPr/>
      <dgm:t>
        <a:bodyPr/>
        <a:lstStyle/>
        <a:p>
          <a:r>
            <a:rPr lang="es-ES">
              <a:latin typeface="Roboto Bold"/>
              <a:ea typeface="Roboto Bold"/>
            </a:rPr>
            <a:t>Superposición y entrelazamiento.</a:t>
          </a:r>
          <a:endParaRPr lang="en-US">
            <a:latin typeface="Roboto Bold"/>
            <a:ea typeface="Roboto Bold"/>
          </a:endParaRPr>
        </a:p>
      </dgm:t>
    </dgm:pt>
    <dgm:pt modelId="{95B5269E-E5EF-4BBC-858D-1BEC27785CE1}" type="parTrans" cxnId="{D9E7B14A-0531-4A09-8C9E-C22D0B69BE7D}">
      <dgm:prSet/>
      <dgm:spPr/>
      <dgm:t>
        <a:bodyPr/>
        <a:lstStyle/>
        <a:p>
          <a:endParaRPr lang="en-US"/>
        </a:p>
      </dgm:t>
    </dgm:pt>
    <dgm:pt modelId="{BCB0B184-BCDD-4D1F-B52A-CA405A2310D2}" type="sibTrans" cxnId="{D9E7B14A-0531-4A09-8C9E-C22D0B69BE7D}">
      <dgm:prSet/>
      <dgm:spPr/>
      <dgm:t>
        <a:bodyPr/>
        <a:lstStyle/>
        <a:p>
          <a:endParaRPr lang="en-US"/>
        </a:p>
      </dgm:t>
    </dgm:pt>
    <dgm:pt modelId="{90E6E2D2-5E50-4149-A3DF-620852CCB670}">
      <dgm:prSet/>
      <dgm:spPr/>
      <dgm:t>
        <a:bodyPr/>
        <a:lstStyle/>
        <a:p>
          <a:r>
            <a:rPr lang="es-ES">
              <a:latin typeface="Roboto Bold"/>
              <a:ea typeface="Roboto Bold"/>
            </a:rPr>
            <a:t>Alta capacidad computacional.</a:t>
          </a:r>
          <a:endParaRPr lang="en-US">
            <a:latin typeface="Roboto Bold"/>
            <a:ea typeface="Roboto Bold"/>
          </a:endParaRPr>
        </a:p>
      </dgm:t>
    </dgm:pt>
    <dgm:pt modelId="{C7580483-88F3-4FE1-9C3F-8E97E6D86B2C}" type="parTrans" cxnId="{52182EAD-1A66-4638-8D09-86CC8D94F448}">
      <dgm:prSet/>
      <dgm:spPr/>
      <dgm:t>
        <a:bodyPr/>
        <a:lstStyle/>
        <a:p>
          <a:endParaRPr lang="en-US"/>
        </a:p>
      </dgm:t>
    </dgm:pt>
    <dgm:pt modelId="{C337B5FD-2DF4-43AA-B955-89FFDC07BAF8}" type="sibTrans" cxnId="{52182EAD-1A66-4638-8D09-86CC8D94F448}">
      <dgm:prSet/>
      <dgm:spPr/>
      <dgm:t>
        <a:bodyPr/>
        <a:lstStyle/>
        <a:p>
          <a:endParaRPr lang="en-US"/>
        </a:p>
      </dgm:t>
    </dgm:pt>
    <dgm:pt modelId="{029834EC-03DB-4AFF-9EA9-6F162279A012}" type="pres">
      <dgm:prSet presAssocID="{7997A2E3-80C7-40E5-B3C1-251780545BC5}" presName="outerComposite" presStyleCnt="0">
        <dgm:presLayoutVars>
          <dgm:chMax val="5"/>
          <dgm:dir/>
          <dgm:resizeHandles val="exact"/>
        </dgm:presLayoutVars>
      </dgm:prSet>
      <dgm:spPr/>
    </dgm:pt>
    <dgm:pt modelId="{CFA13CBD-A3DE-417D-854D-C148DDA9ED93}" type="pres">
      <dgm:prSet presAssocID="{7997A2E3-80C7-40E5-B3C1-251780545BC5}" presName="dummyMaxCanvas" presStyleCnt="0">
        <dgm:presLayoutVars/>
      </dgm:prSet>
      <dgm:spPr/>
    </dgm:pt>
    <dgm:pt modelId="{B58741F0-C7BD-46A4-B45E-679CE51CD24F}" type="pres">
      <dgm:prSet presAssocID="{7997A2E3-80C7-40E5-B3C1-251780545BC5}" presName="ThreeNodes_1" presStyleLbl="node1" presStyleIdx="0" presStyleCnt="3">
        <dgm:presLayoutVars>
          <dgm:bulletEnabled val="1"/>
        </dgm:presLayoutVars>
      </dgm:prSet>
      <dgm:spPr/>
    </dgm:pt>
    <dgm:pt modelId="{455678A3-E1FC-41F5-8C34-412CED748DCA}" type="pres">
      <dgm:prSet presAssocID="{7997A2E3-80C7-40E5-B3C1-251780545BC5}" presName="ThreeNodes_2" presStyleLbl="node1" presStyleIdx="1" presStyleCnt="3">
        <dgm:presLayoutVars>
          <dgm:bulletEnabled val="1"/>
        </dgm:presLayoutVars>
      </dgm:prSet>
      <dgm:spPr/>
    </dgm:pt>
    <dgm:pt modelId="{4F9B1418-FEF9-4116-93FC-2C868D312087}" type="pres">
      <dgm:prSet presAssocID="{7997A2E3-80C7-40E5-B3C1-251780545BC5}" presName="ThreeNodes_3" presStyleLbl="node1" presStyleIdx="2" presStyleCnt="3">
        <dgm:presLayoutVars>
          <dgm:bulletEnabled val="1"/>
        </dgm:presLayoutVars>
      </dgm:prSet>
      <dgm:spPr/>
    </dgm:pt>
    <dgm:pt modelId="{3480F409-2053-41B9-ACBB-BF290A5C5395}" type="pres">
      <dgm:prSet presAssocID="{7997A2E3-80C7-40E5-B3C1-251780545BC5}" presName="ThreeConn_1-2" presStyleLbl="fgAccFollowNode1" presStyleIdx="0" presStyleCnt="2">
        <dgm:presLayoutVars>
          <dgm:bulletEnabled val="1"/>
        </dgm:presLayoutVars>
      </dgm:prSet>
      <dgm:spPr/>
    </dgm:pt>
    <dgm:pt modelId="{F8C37CE7-42E4-42E6-AFE4-5BA66142C28B}" type="pres">
      <dgm:prSet presAssocID="{7997A2E3-80C7-40E5-B3C1-251780545BC5}" presName="ThreeConn_2-3" presStyleLbl="fgAccFollowNode1" presStyleIdx="1" presStyleCnt="2">
        <dgm:presLayoutVars>
          <dgm:bulletEnabled val="1"/>
        </dgm:presLayoutVars>
      </dgm:prSet>
      <dgm:spPr/>
    </dgm:pt>
    <dgm:pt modelId="{45D6B2BD-6DF7-49C8-8900-30CC8DDC75E5}" type="pres">
      <dgm:prSet presAssocID="{7997A2E3-80C7-40E5-B3C1-251780545BC5}" presName="ThreeNodes_1_text" presStyleLbl="node1" presStyleIdx="2" presStyleCnt="3">
        <dgm:presLayoutVars>
          <dgm:bulletEnabled val="1"/>
        </dgm:presLayoutVars>
      </dgm:prSet>
      <dgm:spPr/>
    </dgm:pt>
    <dgm:pt modelId="{10C87E6F-FF35-4526-AEAE-C3B9EF332B9C}" type="pres">
      <dgm:prSet presAssocID="{7997A2E3-80C7-40E5-B3C1-251780545BC5}" presName="ThreeNodes_2_text" presStyleLbl="node1" presStyleIdx="2" presStyleCnt="3">
        <dgm:presLayoutVars>
          <dgm:bulletEnabled val="1"/>
        </dgm:presLayoutVars>
      </dgm:prSet>
      <dgm:spPr/>
    </dgm:pt>
    <dgm:pt modelId="{13854265-3862-4995-9B43-162D8211CF7C}" type="pres">
      <dgm:prSet presAssocID="{7997A2E3-80C7-40E5-B3C1-251780545BC5}" presName="ThreeNodes_3_text" presStyleLbl="node1" presStyleIdx="2" presStyleCnt="3">
        <dgm:presLayoutVars>
          <dgm:bulletEnabled val="1"/>
        </dgm:presLayoutVars>
      </dgm:prSet>
      <dgm:spPr/>
    </dgm:pt>
  </dgm:ptLst>
  <dgm:cxnLst>
    <dgm:cxn modelId="{8E130128-FAEC-4211-96B9-EE89EAD89535}" type="presOf" srcId="{BCB0B184-BCDD-4D1F-B52A-CA405A2310D2}" destId="{F8C37CE7-42E4-42E6-AFE4-5BA66142C28B}" srcOrd="0" destOrd="0" presId="urn:microsoft.com/office/officeart/2005/8/layout/vProcess5"/>
    <dgm:cxn modelId="{3895405C-4201-4564-BA17-866C1F2E62A0}" type="presOf" srcId="{49851CC6-6811-4650-8848-34FAAD35679C}" destId="{45D6B2BD-6DF7-49C8-8900-30CC8DDC75E5}" srcOrd="1" destOrd="0" presId="urn:microsoft.com/office/officeart/2005/8/layout/vProcess5"/>
    <dgm:cxn modelId="{A750DE5D-3932-41E2-9C74-27819A2C90C1}" type="presOf" srcId="{7997A2E3-80C7-40E5-B3C1-251780545BC5}" destId="{029834EC-03DB-4AFF-9EA9-6F162279A012}" srcOrd="0" destOrd="0" presId="urn:microsoft.com/office/officeart/2005/8/layout/vProcess5"/>
    <dgm:cxn modelId="{D9E7B14A-0531-4A09-8C9E-C22D0B69BE7D}" srcId="{7997A2E3-80C7-40E5-B3C1-251780545BC5}" destId="{2F736AEB-B1EB-4B25-B14B-7989D4B11194}" srcOrd="1" destOrd="0" parTransId="{95B5269E-E5EF-4BBC-858D-1BEC27785CE1}" sibTransId="{BCB0B184-BCDD-4D1F-B52A-CA405A2310D2}"/>
    <dgm:cxn modelId="{617EF64C-5CBA-48B0-AB13-90C2BA465F82}" type="presOf" srcId="{2F736AEB-B1EB-4B25-B14B-7989D4B11194}" destId="{10C87E6F-FF35-4526-AEAE-C3B9EF332B9C}" srcOrd="1" destOrd="0" presId="urn:microsoft.com/office/officeart/2005/8/layout/vProcess5"/>
    <dgm:cxn modelId="{0E27804F-4B38-43C6-B4EE-40A8C23883FF}" srcId="{7997A2E3-80C7-40E5-B3C1-251780545BC5}" destId="{49851CC6-6811-4650-8848-34FAAD35679C}" srcOrd="0" destOrd="0" parTransId="{C3A87ABE-E8DD-4331-B918-7E833AFA9699}" sibTransId="{7F882389-6215-4D15-9EB4-FBFEEA275A3C}"/>
    <dgm:cxn modelId="{8F044680-9C50-4D60-A0A8-3396E90672FB}" type="presOf" srcId="{49851CC6-6811-4650-8848-34FAAD35679C}" destId="{B58741F0-C7BD-46A4-B45E-679CE51CD24F}" srcOrd="0" destOrd="0" presId="urn:microsoft.com/office/officeart/2005/8/layout/vProcess5"/>
    <dgm:cxn modelId="{1D59D280-27F6-4EE5-9411-BE3FC80E848C}" type="presOf" srcId="{7F882389-6215-4D15-9EB4-FBFEEA275A3C}" destId="{3480F409-2053-41B9-ACBB-BF290A5C5395}" srcOrd="0" destOrd="0" presId="urn:microsoft.com/office/officeart/2005/8/layout/vProcess5"/>
    <dgm:cxn modelId="{7D2D5986-466D-4611-A488-98AC5B7F6CB7}" type="presOf" srcId="{2F736AEB-B1EB-4B25-B14B-7989D4B11194}" destId="{455678A3-E1FC-41F5-8C34-412CED748DCA}" srcOrd="0" destOrd="0" presId="urn:microsoft.com/office/officeart/2005/8/layout/vProcess5"/>
    <dgm:cxn modelId="{246B1989-7CDD-4F17-B0D0-F1569E32F8BB}" type="presOf" srcId="{90E6E2D2-5E50-4149-A3DF-620852CCB670}" destId="{4F9B1418-FEF9-4116-93FC-2C868D312087}" srcOrd="0" destOrd="0" presId="urn:microsoft.com/office/officeart/2005/8/layout/vProcess5"/>
    <dgm:cxn modelId="{52182EAD-1A66-4638-8D09-86CC8D94F448}" srcId="{7997A2E3-80C7-40E5-B3C1-251780545BC5}" destId="{90E6E2D2-5E50-4149-A3DF-620852CCB670}" srcOrd="2" destOrd="0" parTransId="{C7580483-88F3-4FE1-9C3F-8E97E6D86B2C}" sibTransId="{C337B5FD-2DF4-43AA-B955-89FFDC07BAF8}"/>
    <dgm:cxn modelId="{5EBF6FC7-DD7B-4105-A379-46A0D2190C80}" type="presOf" srcId="{90E6E2D2-5E50-4149-A3DF-620852CCB670}" destId="{13854265-3862-4995-9B43-162D8211CF7C}" srcOrd="1" destOrd="0" presId="urn:microsoft.com/office/officeart/2005/8/layout/vProcess5"/>
    <dgm:cxn modelId="{E191A84C-2DF0-4CC5-A345-9A7E24EEAF32}" type="presParOf" srcId="{029834EC-03DB-4AFF-9EA9-6F162279A012}" destId="{CFA13CBD-A3DE-417D-854D-C148DDA9ED93}" srcOrd="0" destOrd="0" presId="urn:microsoft.com/office/officeart/2005/8/layout/vProcess5"/>
    <dgm:cxn modelId="{82171837-A6C0-43D6-A8BF-BEB27F94FC40}" type="presParOf" srcId="{029834EC-03DB-4AFF-9EA9-6F162279A012}" destId="{B58741F0-C7BD-46A4-B45E-679CE51CD24F}" srcOrd="1" destOrd="0" presId="urn:microsoft.com/office/officeart/2005/8/layout/vProcess5"/>
    <dgm:cxn modelId="{55A9C56D-E229-4A80-8959-DC3EEBD09ECD}" type="presParOf" srcId="{029834EC-03DB-4AFF-9EA9-6F162279A012}" destId="{455678A3-E1FC-41F5-8C34-412CED748DCA}" srcOrd="2" destOrd="0" presId="urn:microsoft.com/office/officeart/2005/8/layout/vProcess5"/>
    <dgm:cxn modelId="{B545E06F-0582-4165-9879-23E469760C26}" type="presParOf" srcId="{029834EC-03DB-4AFF-9EA9-6F162279A012}" destId="{4F9B1418-FEF9-4116-93FC-2C868D312087}" srcOrd="3" destOrd="0" presId="urn:microsoft.com/office/officeart/2005/8/layout/vProcess5"/>
    <dgm:cxn modelId="{69739ABB-3BAA-4D87-9EB9-1FA4173FAAFC}" type="presParOf" srcId="{029834EC-03DB-4AFF-9EA9-6F162279A012}" destId="{3480F409-2053-41B9-ACBB-BF290A5C5395}" srcOrd="4" destOrd="0" presId="urn:microsoft.com/office/officeart/2005/8/layout/vProcess5"/>
    <dgm:cxn modelId="{E7C4AF1A-573C-4AD6-831C-12035A000928}" type="presParOf" srcId="{029834EC-03DB-4AFF-9EA9-6F162279A012}" destId="{F8C37CE7-42E4-42E6-AFE4-5BA66142C28B}" srcOrd="5" destOrd="0" presId="urn:microsoft.com/office/officeart/2005/8/layout/vProcess5"/>
    <dgm:cxn modelId="{D08DA243-CEB9-4B71-AB85-A7B989B3AB5B}" type="presParOf" srcId="{029834EC-03DB-4AFF-9EA9-6F162279A012}" destId="{45D6B2BD-6DF7-49C8-8900-30CC8DDC75E5}" srcOrd="6" destOrd="0" presId="urn:microsoft.com/office/officeart/2005/8/layout/vProcess5"/>
    <dgm:cxn modelId="{EF2AEE39-DE96-4B9E-9420-C321915EFE85}" type="presParOf" srcId="{029834EC-03DB-4AFF-9EA9-6F162279A012}" destId="{10C87E6F-FF35-4526-AEAE-C3B9EF332B9C}" srcOrd="7" destOrd="0" presId="urn:microsoft.com/office/officeart/2005/8/layout/vProcess5"/>
    <dgm:cxn modelId="{AE5A8EA2-3461-4566-97CE-3A3DFC7CC2F4}" type="presParOf" srcId="{029834EC-03DB-4AFF-9EA9-6F162279A012}" destId="{13854265-3862-4995-9B43-162D8211CF7C}"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997A2E3-80C7-40E5-B3C1-251780545BC5}"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49851CC6-6811-4650-8848-34FAAD35679C}">
      <dgm:prSet/>
      <dgm:spPr/>
      <dgm:t>
        <a:bodyPr/>
        <a:lstStyle/>
        <a:p>
          <a:r>
            <a:rPr lang="es-ES">
              <a:latin typeface="Roboto Bold"/>
              <a:ea typeface="Roboto Bold"/>
            </a:rPr>
            <a:t>Fundamento en leyes de mecánica cuántica.</a:t>
          </a:r>
          <a:endParaRPr lang="en-US">
            <a:latin typeface="Roboto Bold"/>
            <a:ea typeface="Roboto Bold"/>
          </a:endParaRPr>
        </a:p>
      </dgm:t>
    </dgm:pt>
    <dgm:pt modelId="{C3A87ABE-E8DD-4331-B918-7E833AFA9699}" type="parTrans" cxnId="{0E27804F-4B38-43C6-B4EE-40A8C23883FF}">
      <dgm:prSet/>
      <dgm:spPr/>
      <dgm:t>
        <a:bodyPr/>
        <a:lstStyle/>
        <a:p>
          <a:endParaRPr lang="en-US"/>
        </a:p>
      </dgm:t>
    </dgm:pt>
    <dgm:pt modelId="{7F882389-6215-4D15-9EB4-FBFEEA275A3C}" type="sibTrans" cxnId="{0E27804F-4B38-43C6-B4EE-40A8C23883FF}">
      <dgm:prSet/>
      <dgm:spPr/>
      <dgm:t>
        <a:bodyPr/>
        <a:lstStyle/>
        <a:p>
          <a:endParaRPr lang="en-US"/>
        </a:p>
      </dgm:t>
    </dgm:pt>
    <dgm:pt modelId="{2F736AEB-B1EB-4B25-B14B-7989D4B11194}">
      <dgm:prSet/>
      <dgm:spPr/>
      <dgm:t>
        <a:bodyPr/>
        <a:lstStyle/>
        <a:p>
          <a:r>
            <a:rPr lang="es-ES">
              <a:latin typeface="Roboto Bold"/>
              <a:ea typeface="Roboto Bold"/>
            </a:rPr>
            <a:t>Superposición y entrelazamiento.</a:t>
          </a:r>
          <a:endParaRPr lang="en-US">
            <a:latin typeface="Roboto Bold"/>
            <a:ea typeface="Roboto Bold"/>
          </a:endParaRPr>
        </a:p>
      </dgm:t>
    </dgm:pt>
    <dgm:pt modelId="{95B5269E-E5EF-4BBC-858D-1BEC27785CE1}" type="parTrans" cxnId="{D9E7B14A-0531-4A09-8C9E-C22D0B69BE7D}">
      <dgm:prSet/>
      <dgm:spPr/>
      <dgm:t>
        <a:bodyPr/>
        <a:lstStyle/>
        <a:p>
          <a:endParaRPr lang="en-US"/>
        </a:p>
      </dgm:t>
    </dgm:pt>
    <dgm:pt modelId="{BCB0B184-BCDD-4D1F-B52A-CA405A2310D2}" type="sibTrans" cxnId="{D9E7B14A-0531-4A09-8C9E-C22D0B69BE7D}">
      <dgm:prSet/>
      <dgm:spPr/>
      <dgm:t>
        <a:bodyPr/>
        <a:lstStyle/>
        <a:p>
          <a:endParaRPr lang="en-US"/>
        </a:p>
      </dgm:t>
    </dgm:pt>
    <dgm:pt modelId="{90E6E2D2-5E50-4149-A3DF-620852CCB670}">
      <dgm:prSet/>
      <dgm:spPr/>
      <dgm:t>
        <a:bodyPr/>
        <a:lstStyle/>
        <a:p>
          <a:r>
            <a:rPr lang="es-ES">
              <a:latin typeface="Roboto Bold"/>
              <a:ea typeface="Roboto Bold"/>
            </a:rPr>
            <a:t>Alta capacidad computacional.</a:t>
          </a:r>
          <a:endParaRPr lang="en-US">
            <a:latin typeface="Roboto Bold"/>
            <a:ea typeface="Roboto Bold"/>
          </a:endParaRPr>
        </a:p>
      </dgm:t>
    </dgm:pt>
    <dgm:pt modelId="{C7580483-88F3-4FE1-9C3F-8E97E6D86B2C}" type="parTrans" cxnId="{52182EAD-1A66-4638-8D09-86CC8D94F448}">
      <dgm:prSet/>
      <dgm:spPr/>
      <dgm:t>
        <a:bodyPr/>
        <a:lstStyle/>
        <a:p>
          <a:endParaRPr lang="en-US"/>
        </a:p>
      </dgm:t>
    </dgm:pt>
    <dgm:pt modelId="{C337B5FD-2DF4-43AA-B955-89FFDC07BAF8}" type="sibTrans" cxnId="{52182EAD-1A66-4638-8D09-86CC8D94F448}">
      <dgm:prSet/>
      <dgm:spPr/>
      <dgm:t>
        <a:bodyPr/>
        <a:lstStyle/>
        <a:p>
          <a:endParaRPr lang="en-US"/>
        </a:p>
      </dgm:t>
    </dgm:pt>
    <dgm:pt modelId="{C69E66E6-773C-47E0-931B-47EABF6D8EA4}">
      <dgm:prSet/>
      <dgm:spPr/>
      <dgm:t>
        <a:bodyPr/>
        <a:lstStyle/>
        <a:p>
          <a:r>
            <a:rPr lang="es-ES">
              <a:latin typeface="Roboto Bold"/>
              <a:ea typeface="Roboto Bold"/>
            </a:rPr>
            <a:t>Factorización de enteros grandes o búsqueda en base de datos no estructurada.</a:t>
          </a:r>
          <a:endParaRPr lang="en-US">
            <a:latin typeface="Roboto Bold"/>
            <a:ea typeface="Roboto Bold"/>
          </a:endParaRPr>
        </a:p>
      </dgm:t>
    </dgm:pt>
    <dgm:pt modelId="{0D18A97C-1B93-41DC-9F72-D3BC005DE320}" type="parTrans" cxnId="{FFD47329-011C-4F9B-B5C0-F720B9656B54}">
      <dgm:prSet/>
      <dgm:spPr/>
      <dgm:t>
        <a:bodyPr/>
        <a:lstStyle/>
        <a:p>
          <a:endParaRPr lang="en-US"/>
        </a:p>
      </dgm:t>
    </dgm:pt>
    <dgm:pt modelId="{2D9B5977-157B-468C-9E19-0DD0475059FD}" type="sibTrans" cxnId="{FFD47329-011C-4F9B-B5C0-F720B9656B54}">
      <dgm:prSet/>
      <dgm:spPr/>
      <dgm:t>
        <a:bodyPr/>
        <a:lstStyle/>
        <a:p>
          <a:endParaRPr lang="en-US"/>
        </a:p>
      </dgm:t>
    </dgm:pt>
    <dgm:pt modelId="{029834EC-03DB-4AFF-9EA9-6F162279A012}" type="pres">
      <dgm:prSet presAssocID="{7997A2E3-80C7-40E5-B3C1-251780545BC5}" presName="outerComposite" presStyleCnt="0">
        <dgm:presLayoutVars>
          <dgm:chMax val="5"/>
          <dgm:dir/>
          <dgm:resizeHandles val="exact"/>
        </dgm:presLayoutVars>
      </dgm:prSet>
      <dgm:spPr/>
    </dgm:pt>
    <dgm:pt modelId="{CFA13CBD-A3DE-417D-854D-C148DDA9ED93}" type="pres">
      <dgm:prSet presAssocID="{7997A2E3-80C7-40E5-B3C1-251780545BC5}" presName="dummyMaxCanvas" presStyleCnt="0">
        <dgm:presLayoutVars/>
      </dgm:prSet>
      <dgm:spPr/>
    </dgm:pt>
    <dgm:pt modelId="{5624CD3D-2687-40D7-96F5-9FD0AF3BB3B2}" type="pres">
      <dgm:prSet presAssocID="{7997A2E3-80C7-40E5-B3C1-251780545BC5}" presName="FourNodes_1" presStyleLbl="node1" presStyleIdx="0" presStyleCnt="4">
        <dgm:presLayoutVars>
          <dgm:bulletEnabled val="1"/>
        </dgm:presLayoutVars>
      </dgm:prSet>
      <dgm:spPr/>
    </dgm:pt>
    <dgm:pt modelId="{8DCA8DF2-0D91-4E1F-BF15-EB520C03DE4D}" type="pres">
      <dgm:prSet presAssocID="{7997A2E3-80C7-40E5-B3C1-251780545BC5}" presName="FourNodes_2" presStyleLbl="node1" presStyleIdx="1" presStyleCnt="4">
        <dgm:presLayoutVars>
          <dgm:bulletEnabled val="1"/>
        </dgm:presLayoutVars>
      </dgm:prSet>
      <dgm:spPr/>
    </dgm:pt>
    <dgm:pt modelId="{A15C1E09-03BF-4CA4-BBDA-090F0E176D02}" type="pres">
      <dgm:prSet presAssocID="{7997A2E3-80C7-40E5-B3C1-251780545BC5}" presName="FourNodes_3" presStyleLbl="node1" presStyleIdx="2" presStyleCnt="4">
        <dgm:presLayoutVars>
          <dgm:bulletEnabled val="1"/>
        </dgm:presLayoutVars>
      </dgm:prSet>
      <dgm:spPr/>
    </dgm:pt>
    <dgm:pt modelId="{3D36D4AA-1F7E-44C2-9468-E505D1E3E0D8}" type="pres">
      <dgm:prSet presAssocID="{7997A2E3-80C7-40E5-B3C1-251780545BC5}" presName="FourNodes_4" presStyleLbl="node1" presStyleIdx="3" presStyleCnt="4">
        <dgm:presLayoutVars>
          <dgm:bulletEnabled val="1"/>
        </dgm:presLayoutVars>
      </dgm:prSet>
      <dgm:spPr/>
    </dgm:pt>
    <dgm:pt modelId="{8324A898-E6F8-4611-A2A5-3BC52F12B7CD}" type="pres">
      <dgm:prSet presAssocID="{7997A2E3-80C7-40E5-B3C1-251780545BC5}" presName="FourConn_1-2" presStyleLbl="fgAccFollowNode1" presStyleIdx="0" presStyleCnt="3">
        <dgm:presLayoutVars>
          <dgm:bulletEnabled val="1"/>
        </dgm:presLayoutVars>
      </dgm:prSet>
      <dgm:spPr/>
    </dgm:pt>
    <dgm:pt modelId="{0D2B883D-2EBD-435A-9F63-BF7305A7BEDE}" type="pres">
      <dgm:prSet presAssocID="{7997A2E3-80C7-40E5-B3C1-251780545BC5}" presName="FourConn_2-3" presStyleLbl="fgAccFollowNode1" presStyleIdx="1" presStyleCnt="3">
        <dgm:presLayoutVars>
          <dgm:bulletEnabled val="1"/>
        </dgm:presLayoutVars>
      </dgm:prSet>
      <dgm:spPr/>
    </dgm:pt>
    <dgm:pt modelId="{E92204B0-CA72-4F88-801A-BB05674062A9}" type="pres">
      <dgm:prSet presAssocID="{7997A2E3-80C7-40E5-B3C1-251780545BC5}" presName="FourConn_3-4" presStyleLbl="fgAccFollowNode1" presStyleIdx="2" presStyleCnt="3">
        <dgm:presLayoutVars>
          <dgm:bulletEnabled val="1"/>
        </dgm:presLayoutVars>
      </dgm:prSet>
      <dgm:spPr/>
    </dgm:pt>
    <dgm:pt modelId="{80DFE7CF-7E5F-4DFA-9459-85FE3E54BDE7}" type="pres">
      <dgm:prSet presAssocID="{7997A2E3-80C7-40E5-B3C1-251780545BC5}" presName="FourNodes_1_text" presStyleLbl="node1" presStyleIdx="3" presStyleCnt="4">
        <dgm:presLayoutVars>
          <dgm:bulletEnabled val="1"/>
        </dgm:presLayoutVars>
      </dgm:prSet>
      <dgm:spPr/>
    </dgm:pt>
    <dgm:pt modelId="{DC165A82-8CCE-4193-9AA2-C45DD728DCA0}" type="pres">
      <dgm:prSet presAssocID="{7997A2E3-80C7-40E5-B3C1-251780545BC5}" presName="FourNodes_2_text" presStyleLbl="node1" presStyleIdx="3" presStyleCnt="4">
        <dgm:presLayoutVars>
          <dgm:bulletEnabled val="1"/>
        </dgm:presLayoutVars>
      </dgm:prSet>
      <dgm:spPr/>
    </dgm:pt>
    <dgm:pt modelId="{EAAFCD01-0F8B-4729-97DB-64CE19D3ECF4}" type="pres">
      <dgm:prSet presAssocID="{7997A2E3-80C7-40E5-B3C1-251780545BC5}" presName="FourNodes_3_text" presStyleLbl="node1" presStyleIdx="3" presStyleCnt="4">
        <dgm:presLayoutVars>
          <dgm:bulletEnabled val="1"/>
        </dgm:presLayoutVars>
      </dgm:prSet>
      <dgm:spPr/>
    </dgm:pt>
    <dgm:pt modelId="{D3361A98-72EA-4585-9243-979CB08A40F2}" type="pres">
      <dgm:prSet presAssocID="{7997A2E3-80C7-40E5-B3C1-251780545BC5}" presName="FourNodes_4_text" presStyleLbl="node1" presStyleIdx="3" presStyleCnt="4">
        <dgm:presLayoutVars>
          <dgm:bulletEnabled val="1"/>
        </dgm:presLayoutVars>
      </dgm:prSet>
      <dgm:spPr/>
    </dgm:pt>
  </dgm:ptLst>
  <dgm:cxnLst>
    <dgm:cxn modelId="{1C9C3E04-B3B8-4C9C-9C71-2825D7A90566}" type="presOf" srcId="{C337B5FD-2DF4-43AA-B955-89FFDC07BAF8}" destId="{E92204B0-CA72-4F88-801A-BB05674062A9}" srcOrd="0" destOrd="0" presId="urn:microsoft.com/office/officeart/2005/8/layout/vProcess5"/>
    <dgm:cxn modelId="{1DCEAD1D-7DE1-4F3E-8DB5-F99ED404F67F}" type="presOf" srcId="{90E6E2D2-5E50-4149-A3DF-620852CCB670}" destId="{A15C1E09-03BF-4CA4-BBDA-090F0E176D02}" srcOrd="0" destOrd="0" presId="urn:microsoft.com/office/officeart/2005/8/layout/vProcess5"/>
    <dgm:cxn modelId="{34B0781E-4D1D-4E22-9D14-140B66698A1F}" type="presOf" srcId="{BCB0B184-BCDD-4D1F-B52A-CA405A2310D2}" destId="{0D2B883D-2EBD-435A-9F63-BF7305A7BEDE}" srcOrd="0" destOrd="0" presId="urn:microsoft.com/office/officeart/2005/8/layout/vProcess5"/>
    <dgm:cxn modelId="{FFD47329-011C-4F9B-B5C0-F720B9656B54}" srcId="{7997A2E3-80C7-40E5-B3C1-251780545BC5}" destId="{C69E66E6-773C-47E0-931B-47EABF6D8EA4}" srcOrd="3" destOrd="0" parTransId="{0D18A97C-1B93-41DC-9F72-D3BC005DE320}" sibTransId="{2D9B5977-157B-468C-9E19-0DD0475059FD}"/>
    <dgm:cxn modelId="{A750DE5D-3932-41E2-9C74-27819A2C90C1}" type="presOf" srcId="{7997A2E3-80C7-40E5-B3C1-251780545BC5}" destId="{029834EC-03DB-4AFF-9EA9-6F162279A012}" srcOrd="0" destOrd="0" presId="urn:microsoft.com/office/officeart/2005/8/layout/vProcess5"/>
    <dgm:cxn modelId="{4F96DA62-5B70-4EF6-A72C-7CA7FCC61B2E}" type="presOf" srcId="{49851CC6-6811-4650-8848-34FAAD35679C}" destId="{5624CD3D-2687-40D7-96F5-9FD0AF3BB3B2}" srcOrd="0" destOrd="0" presId="urn:microsoft.com/office/officeart/2005/8/layout/vProcess5"/>
    <dgm:cxn modelId="{D9E7B14A-0531-4A09-8C9E-C22D0B69BE7D}" srcId="{7997A2E3-80C7-40E5-B3C1-251780545BC5}" destId="{2F736AEB-B1EB-4B25-B14B-7989D4B11194}" srcOrd="1" destOrd="0" parTransId="{95B5269E-E5EF-4BBC-858D-1BEC27785CE1}" sibTransId="{BCB0B184-BCDD-4D1F-B52A-CA405A2310D2}"/>
    <dgm:cxn modelId="{0E27804F-4B38-43C6-B4EE-40A8C23883FF}" srcId="{7997A2E3-80C7-40E5-B3C1-251780545BC5}" destId="{49851CC6-6811-4650-8848-34FAAD35679C}" srcOrd="0" destOrd="0" parTransId="{C3A87ABE-E8DD-4331-B918-7E833AFA9699}" sibTransId="{7F882389-6215-4D15-9EB4-FBFEEA275A3C}"/>
    <dgm:cxn modelId="{0AE1E079-6648-4C62-9520-7FC9113387F8}" type="presOf" srcId="{2F736AEB-B1EB-4B25-B14B-7989D4B11194}" destId="{8DCA8DF2-0D91-4E1F-BF15-EB520C03DE4D}" srcOrd="0" destOrd="0" presId="urn:microsoft.com/office/officeart/2005/8/layout/vProcess5"/>
    <dgm:cxn modelId="{6B575F8C-D8FA-4E04-8858-2930A1BD798D}" type="presOf" srcId="{90E6E2D2-5E50-4149-A3DF-620852CCB670}" destId="{EAAFCD01-0F8B-4729-97DB-64CE19D3ECF4}" srcOrd="1" destOrd="0" presId="urn:microsoft.com/office/officeart/2005/8/layout/vProcess5"/>
    <dgm:cxn modelId="{75599790-34E5-40C1-99E8-97C1FF9F5327}" type="presOf" srcId="{7F882389-6215-4D15-9EB4-FBFEEA275A3C}" destId="{8324A898-E6F8-4611-A2A5-3BC52F12B7CD}" srcOrd="0" destOrd="0" presId="urn:microsoft.com/office/officeart/2005/8/layout/vProcess5"/>
    <dgm:cxn modelId="{4B97B494-01BD-448B-BA04-5359FC094002}" type="presOf" srcId="{C69E66E6-773C-47E0-931B-47EABF6D8EA4}" destId="{3D36D4AA-1F7E-44C2-9468-E505D1E3E0D8}" srcOrd="0" destOrd="0" presId="urn:microsoft.com/office/officeart/2005/8/layout/vProcess5"/>
    <dgm:cxn modelId="{32793A9F-15BE-4E23-B11C-EEB71BACF890}" type="presOf" srcId="{C69E66E6-773C-47E0-931B-47EABF6D8EA4}" destId="{D3361A98-72EA-4585-9243-979CB08A40F2}" srcOrd="1" destOrd="0" presId="urn:microsoft.com/office/officeart/2005/8/layout/vProcess5"/>
    <dgm:cxn modelId="{52182EAD-1A66-4638-8D09-86CC8D94F448}" srcId="{7997A2E3-80C7-40E5-B3C1-251780545BC5}" destId="{90E6E2D2-5E50-4149-A3DF-620852CCB670}" srcOrd="2" destOrd="0" parTransId="{C7580483-88F3-4FE1-9C3F-8E97E6D86B2C}" sibTransId="{C337B5FD-2DF4-43AA-B955-89FFDC07BAF8}"/>
    <dgm:cxn modelId="{303000BC-1218-48FF-A631-7DDEBE1F5E9F}" type="presOf" srcId="{49851CC6-6811-4650-8848-34FAAD35679C}" destId="{80DFE7CF-7E5F-4DFA-9459-85FE3E54BDE7}" srcOrd="1" destOrd="0" presId="urn:microsoft.com/office/officeart/2005/8/layout/vProcess5"/>
    <dgm:cxn modelId="{78DA33D1-2878-430B-8CC0-6F2241680180}" type="presOf" srcId="{2F736AEB-B1EB-4B25-B14B-7989D4B11194}" destId="{DC165A82-8CCE-4193-9AA2-C45DD728DCA0}" srcOrd="1" destOrd="0" presId="urn:microsoft.com/office/officeart/2005/8/layout/vProcess5"/>
    <dgm:cxn modelId="{E191A84C-2DF0-4CC5-A345-9A7E24EEAF32}" type="presParOf" srcId="{029834EC-03DB-4AFF-9EA9-6F162279A012}" destId="{CFA13CBD-A3DE-417D-854D-C148DDA9ED93}" srcOrd="0" destOrd="0" presId="urn:microsoft.com/office/officeart/2005/8/layout/vProcess5"/>
    <dgm:cxn modelId="{BBF2C9FF-8882-4BBE-AF0C-119532825EAF}" type="presParOf" srcId="{029834EC-03DB-4AFF-9EA9-6F162279A012}" destId="{5624CD3D-2687-40D7-96F5-9FD0AF3BB3B2}" srcOrd="1" destOrd="0" presId="urn:microsoft.com/office/officeart/2005/8/layout/vProcess5"/>
    <dgm:cxn modelId="{FBC00105-264F-43F4-9411-BEA4F33B556B}" type="presParOf" srcId="{029834EC-03DB-4AFF-9EA9-6F162279A012}" destId="{8DCA8DF2-0D91-4E1F-BF15-EB520C03DE4D}" srcOrd="2" destOrd="0" presId="urn:microsoft.com/office/officeart/2005/8/layout/vProcess5"/>
    <dgm:cxn modelId="{821405C2-4359-45AF-9823-407007FF52DC}" type="presParOf" srcId="{029834EC-03DB-4AFF-9EA9-6F162279A012}" destId="{A15C1E09-03BF-4CA4-BBDA-090F0E176D02}" srcOrd="3" destOrd="0" presId="urn:microsoft.com/office/officeart/2005/8/layout/vProcess5"/>
    <dgm:cxn modelId="{AD15DA49-BF34-4F5A-ACAF-A65543469D51}" type="presParOf" srcId="{029834EC-03DB-4AFF-9EA9-6F162279A012}" destId="{3D36D4AA-1F7E-44C2-9468-E505D1E3E0D8}" srcOrd="4" destOrd="0" presId="urn:microsoft.com/office/officeart/2005/8/layout/vProcess5"/>
    <dgm:cxn modelId="{C7790698-6F6F-4D37-A91D-CACA7660485C}" type="presParOf" srcId="{029834EC-03DB-4AFF-9EA9-6F162279A012}" destId="{8324A898-E6F8-4611-A2A5-3BC52F12B7CD}" srcOrd="5" destOrd="0" presId="urn:microsoft.com/office/officeart/2005/8/layout/vProcess5"/>
    <dgm:cxn modelId="{E8254042-0F19-4A28-BCBB-0B8B1FDEDDCC}" type="presParOf" srcId="{029834EC-03DB-4AFF-9EA9-6F162279A012}" destId="{0D2B883D-2EBD-435A-9F63-BF7305A7BEDE}" srcOrd="6" destOrd="0" presId="urn:microsoft.com/office/officeart/2005/8/layout/vProcess5"/>
    <dgm:cxn modelId="{1661DA2A-D6B1-47F3-9931-8EC192E38CD9}" type="presParOf" srcId="{029834EC-03DB-4AFF-9EA9-6F162279A012}" destId="{E92204B0-CA72-4F88-801A-BB05674062A9}" srcOrd="7" destOrd="0" presId="urn:microsoft.com/office/officeart/2005/8/layout/vProcess5"/>
    <dgm:cxn modelId="{89071225-4F4F-4B17-A152-0ECACC52D9B1}" type="presParOf" srcId="{029834EC-03DB-4AFF-9EA9-6F162279A012}" destId="{80DFE7CF-7E5F-4DFA-9459-85FE3E54BDE7}" srcOrd="8" destOrd="0" presId="urn:microsoft.com/office/officeart/2005/8/layout/vProcess5"/>
    <dgm:cxn modelId="{4B3E5053-5BC1-4132-B13D-37E19EAD29C2}" type="presParOf" srcId="{029834EC-03DB-4AFF-9EA9-6F162279A012}" destId="{DC165A82-8CCE-4193-9AA2-C45DD728DCA0}" srcOrd="9" destOrd="0" presId="urn:microsoft.com/office/officeart/2005/8/layout/vProcess5"/>
    <dgm:cxn modelId="{52542BCA-FAC4-4164-9FAA-C75AC617D00F}" type="presParOf" srcId="{029834EC-03DB-4AFF-9EA9-6F162279A012}" destId="{EAAFCD01-0F8B-4729-97DB-64CE19D3ECF4}" srcOrd="10" destOrd="0" presId="urn:microsoft.com/office/officeart/2005/8/layout/vProcess5"/>
    <dgm:cxn modelId="{46F3F7B4-8B06-4F29-BEB7-868ECD24EE5C}" type="presParOf" srcId="{029834EC-03DB-4AFF-9EA9-6F162279A012}" destId="{D3361A98-72EA-4585-9243-979CB08A40F2}"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C2E853B-F8F8-4C47-83CE-5FE47BD0D05E}" type="doc">
      <dgm:prSet loTypeId="urn:microsoft.com/office/officeart/2008/layout/RadialCluster" loCatId="relationship" qsTypeId="urn:microsoft.com/office/officeart/2005/8/quickstyle/simple1" qsCatId="simple" csTypeId="urn:microsoft.com/office/officeart/2005/8/colors/accent2_3" csCatId="accent2" phldr="0"/>
      <dgm:spPr/>
      <dgm:t>
        <a:bodyPr/>
        <a:lstStyle/>
        <a:p>
          <a:endParaRPr lang="es-ES"/>
        </a:p>
      </dgm:t>
    </dgm:pt>
    <dgm:pt modelId="{03E52D2C-63CA-4FC7-A344-8940096E34D4}">
      <dgm:prSet phldrT="[Texto]" phldr="1"/>
      <dgm:spPr/>
      <dgm:t>
        <a:bodyPr/>
        <a:lstStyle/>
        <a:p>
          <a:endParaRPr lang="es-ES"/>
        </a:p>
      </dgm:t>
    </dgm:pt>
    <dgm:pt modelId="{A7F38BD6-813D-4AE2-B062-527DC47CF2EA}" type="parTrans" cxnId="{8444D716-D53B-4C75-B122-018E6EB58674}">
      <dgm:prSet/>
      <dgm:spPr/>
      <dgm:t>
        <a:bodyPr/>
        <a:lstStyle/>
        <a:p>
          <a:endParaRPr lang="es-ES"/>
        </a:p>
      </dgm:t>
    </dgm:pt>
    <dgm:pt modelId="{ED0D70EF-B50F-404C-ABFC-92C9A4B7022E}" type="sibTrans" cxnId="{8444D716-D53B-4C75-B122-018E6EB58674}">
      <dgm:prSet/>
      <dgm:spPr/>
      <dgm:t>
        <a:bodyPr/>
        <a:lstStyle/>
        <a:p>
          <a:endParaRPr lang="es-ES"/>
        </a:p>
      </dgm:t>
    </dgm:pt>
    <dgm:pt modelId="{A799310C-25AA-4956-998D-A3711D3C4896}">
      <dgm:prSet phldrT="[Texto]" phldr="1"/>
      <dgm:spPr/>
      <dgm:t>
        <a:bodyPr/>
        <a:lstStyle/>
        <a:p>
          <a:endParaRPr lang="es-ES"/>
        </a:p>
      </dgm:t>
    </dgm:pt>
    <dgm:pt modelId="{E935DA96-F4FB-4AE0-8668-952F27D0F308}" type="parTrans" cxnId="{97602322-87AE-40A5-B380-1FC2A6D4B30F}">
      <dgm:prSet/>
      <dgm:spPr/>
      <dgm:t>
        <a:bodyPr/>
        <a:lstStyle/>
        <a:p>
          <a:endParaRPr lang="es-ES"/>
        </a:p>
      </dgm:t>
    </dgm:pt>
    <dgm:pt modelId="{00D0B831-6601-4BD9-A35C-C85285881C0F}" type="sibTrans" cxnId="{97602322-87AE-40A5-B380-1FC2A6D4B30F}">
      <dgm:prSet/>
      <dgm:spPr/>
      <dgm:t>
        <a:bodyPr/>
        <a:lstStyle/>
        <a:p>
          <a:endParaRPr lang="es-ES"/>
        </a:p>
      </dgm:t>
    </dgm:pt>
    <dgm:pt modelId="{00D904D5-6827-4D05-B951-8DBAE29C06AD}">
      <dgm:prSet phldrT="[Texto]" phldr="1"/>
      <dgm:spPr/>
      <dgm:t>
        <a:bodyPr/>
        <a:lstStyle/>
        <a:p>
          <a:endParaRPr lang="es-ES"/>
        </a:p>
      </dgm:t>
    </dgm:pt>
    <dgm:pt modelId="{D284E733-866D-4A9C-981F-6646271EEC72}" type="parTrans" cxnId="{84E2B291-EA08-426A-B370-9F5A18846B8F}">
      <dgm:prSet/>
      <dgm:spPr/>
      <dgm:t>
        <a:bodyPr/>
        <a:lstStyle/>
        <a:p>
          <a:endParaRPr lang="es-ES"/>
        </a:p>
      </dgm:t>
    </dgm:pt>
    <dgm:pt modelId="{DA79A760-490E-446A-BF5B-78A397794B27}" type="sibTrans" cxnId="{84E2B291-EA08-426A-B370-9F5A18846B8F}">
      <dgm:prSet/>
      <dgm:spPr/>
      <dgm:t>
        <a:bodyPr/>
        <a:lstStyle/>
        <a:p>
          <a:endParaRPr lang="es-ES"/>
        </a:p>
      </dgm:t>
    </dgm:pt>
    <dgm:pt modelId="{55267B22-16E3-44C2-9435-145A86B1A6BA}">
      <dgm:prSet phldrT="[Texto]" phldr="1"/>
      <dgm:spPr/>
      <dgm:t>
        <a:bodyPr/>
        <a:lstStyle/>
        <a:p>
          <a:endParaRPr lang="es-ES"/>
        </a:p>
      </dgm:t>
    </dgm:pt>
    <dgm:pt modelId="{3B1BD549-ADF7-4C20-8F61-2AE6BD4D4E97}" type="parTrans" cxnId="{FD46D106-3DEC-48AF-AC68-31B23D3C1F85}">
      <dgm:prSet/>
      <dgm:spPr/>
      <dgm:t>
        <a:bodyPr/>
        <a:lstStyle/>
        <a:p>
          <a:endParaRPr lang="es-ES"/>
        </a:p>
      </dgm:t>
    </dgm:pt>
    <dgm:pt modelId="{BF0C44E4-4371-48B9-BCF3-A67143F41AF5}" type="sibTrans" cxnId="{FD46D106-3DEC-48AF-AC68-31B23D3C1F85}">
      <dgm:prSet/>
      <dgm:spPr/>
      <dgm:t>
        <a:bodyPr/>
        <a:lstStyle/>
        <a:p>
          <a:endParaRPr lang="es-ES"/>
        </a:p>
      </dgm:t>
    </dgm:pt>
    <dgm:pt modelId="{2117D1AD-0F7C-499C-983C-B94FE04FE764}" type="pres">
      <dgm:prSet presAssocID="{3C2E853B-F8F8-4C47-83CE-5FE47BD0D05E}" presName="Name0" presStyleCnt="0">
        <dgm:presLayoutVars>
          <dgm:chMax val="1"/>
          <dgm:chPref val="1"/>
          <dgm:dir/>
          <dgm:animOne val="branch"/>
          <dgm:animLvl val="lvl"/>
        </dgm:presLayoutVars>
      </dgm:prSet>
      <dgm:spPr/>
    </dgm:pt>
    <dgm:pt modelId="{1B956F80-633E-435D-A055-DC1E1225896E}" type="pres">
      <dgm:prSet presAssocID="{03E52D2C-63CA-4FC7-A344-8940096E34D4}" presName="singleCycle" presStyleCnt="0"/>
      <dgm:spPr/>
    </dgm:pt>
    <dgm:pt modelId="{ABAD77D3-434E-4F2C-B38B-12E9ABE72936}" type="pres">
      <dgm:prSet presAssocID="{03E52D2C-63CA-4FC7-A344-8940096E34D4}" presName="singleCenter" presStyleLbl="node1" presStyleIdx="0" presStyleCnt="4">
        <dgm:presLayoutVars>
          <dgm:chMax val="7"/>
          <dgm:chPref val="7"/>
        </dgm:presLayoutVars>
      </dgm:prSet>
      <dgm:spPr/>
    </dgm:pt>
    <dgm:pt modelId="{9BE4C5AF-1315-4B78-9138-5AF0AF17C887}" type="pres">
      <dgm:prSet presAssocID="{E935DA96-F4FB-4AE0-8668-952F27D0F308}" presName="Name56" presStyleLbl="parChTrans1D2" presStyleIdx="0" presStyleCnt="3"/>
      <dgm:spPr/>
    </dgm:pt>
    <dgm:pt modelId="{EADCBFD8-4F77-4613-AF6C-395653FB9B7E}" type="pres">
      <dgm:prSet presAssocID="{A799310C-25AA-4956-998D-A3711D3C4896}" presName="text0" presStyleLbl="node1" presStyleIdx="1" presStyleCnt="4">
        <dgm:presLayoutVars>
          <dgm:bulletEnabled val="1"/>
        </dgm:presLayoutVars>
      </dgm:prSet>
      <dgm:spPr/>
    </dgm:pt>
    <dgm:pt modelId="{F0E8052B-8A4D-4B0D-8626-F7167A4638A1}" type="pres">
      <dgm:prSet presAssocID="{D284E733-866D-4A9C-981F-6646271EEC72}" presName="Name56" presStyleLbl="parChTrans1D2" presStyleIdx="1" presStyleCnt="3"/>
      <dgm:spPr/>
    </dgm:pt>
    <dgm:pt modelId="{9D75CF94-A2E4-464C-B547-C3889DE3DC33}" type="pres">
      <dgm:prSet presAssocID="{00D904D5-6827-4D05-B951-8DBAE29C06AD}" presName="text0" presStyleLbl="node1" presStyleIdx="2" presStyleCnt="4">
        <dgm:presLayoutVars>
          <dgm:bulletEnabled val="1"/>
        </dgm:presLayoutVars>
      </dgm:prSet>
      <dgm:spPr/>
    </dgm:pt>
    <dgm:pt modelId="{16BA296B-C530-4E51-8007-8181D7DE2766}" type="pres">
      <dgm:prSet presAssocID="{3B1BD549-ADF7-4C20-8F61-2AE6BD4D4E97}" presName="Name56" presStyleLbl="parChTrans1D2" presStyleIdx="2" presStyleCnt="3"/>
      <dgm:spPr/>
    </dgm:pt>
    <dgm:pt modelId="{27B775C5-FBF7-48BE-9F89-09A4245589D0}" type="pres">
      <dgm:prSet presAssocID="{55267B22-16E3-44C2-9435-145A86B1A6BA}" presName="text0" presStyleLbl="node1" presStyleIdx="3" presStyleCnt="4">
        <dgm:presLayoutVars>
          <dgm:bulletEnabled val="1"/>
        </dgm:presLayoutVars>
      </dgm:prSet>
      <dgm:spPr/>
    </dgm:pt>
  </dgm:ptLst>
  <dgm:cxnLst>
    <dgm:cxn modelId="{FD46D106-3DEC-48AF-AC68-31B23D3C1F85}" srcId="{03E52D2C-63CA-4FC7-A344-8940096E34D4}" destId="{55267B22-16E3-44C2-9435-145A86B1A6BA}" srcOrd="2" destOrd="0" parTransId="{3B1BD549-ADF7-4C20-8F61-2AE6BD4D4E97}" sibTransId="{BF0C44E4-4371-48B9-BCF3-A67143F41AF5}"/>
    <dgm:cxn modelId="{8444D716-D53B-4C75-B122-018E6EB58674}" srcId="{3C2E853B-F8F8-4C47-83CE-5FE47BD0D05E}" destId="{03E52D2C-63CA-4FC7-A344-8940096E34D4}" srcOrd="0" destOrd="0" parTransId="{A7F38BD6-813D-4AE2-B062-527DC47CF2EA}" sibTransId="{ED0D70EF-B50F-404C-ABFC-92C9A4B7022E}"/>
    <dgm:cxn modelId="{60ED5D1D-A9EF-49B3-8410-62452D1CF236}" type="presOf" srcId="{55267B22-16E3-44C2-9435-145A86B1A6BA}" destId="{27B775C5-FBF7-48BE-9F89-09A4245589D0}" srcOrd="0" destOrd="0" presId="urn:microsoft.com/office/officeart/2008/layout/RadialCluster"/>
    <dgm:cxn modelId="{97602322-87AE-40A5-B380-1FC2A6D4B30F}" srcId="{03E52D2C-63CA-4FC7-A344-8940096E34D4}" destId="{A799310C-25AA-4956-998D-A3711D3C4896}" srcOrd="0" destOrd="0" parTransId="{E935DA96-F4FB-4AE0-8668-952F27D0F308}" sibTransId="{00D0B831-6601-4BD9-A35C-C85285881C0F}"/>
    <dgm:cxn modelId="{3770D723-1FF5-49AC-99DD-360964E4C758}" type="presOf" srcId="{00D904D5-6827-4D05-B951-8DBAE29C06AD}" destId="{9D75CF94-A2E4-464C-B547-C3889DE3DC33}" srcOrd="0" destOrd="0" presId="urn:microsoft.com/office/officeart/2008/layout/RadialCluster"/>
    <dgm:cxn modelId="{CF030441-4F87-4D24-A8D5-8BB125E21C62}" type="presOf" srcId="{3C2E853B-F8F8-4C47-83CE-5FE47BD0D05E}" destId="{2117D1AD-0F7C-499C-983C-B94FE04FE764}" srcOrd="0" destOrd="0" presId="urn:microsoft.com/office/officeart/2008/layout/RadialCluster"/>
    <dgm:cxn modelId="{0F474548-DB6B-426B-9722-18DBAA2D95EE}" type="presOf" srcId="{A799310C-25AA-4956-998D-A3711D3C4896}" destId="{EADCBFD8-4F77-4613-AF6C-395653FB9B7E}" srcOrd="0" destOrd="0" presId="urn:microsoft.com/office/officeart/2008/layout/RadialCluster"/>
    <dgm:cxn modelId="{5DBB1176-738D-4FB6-8944-E9E59F3E8404}" type="presOf" srcId="{03E52D2C-63CA-4FC7-A344-8940096E34D4}" destId="{ABAD77D3-434E-4F2C-B38B-12E9ABE72936}" srcOrd="0" destOrd="0" presId="urn:microsoft.com/office/officeart/2008/layout/RadialCluster"/>
    <dgm:cxn modelId="{F37D0E8F-6B6D-4CE2-AEBD-07299948B868}" type="presOf" srcId="{D284E733-866D-4A9C-981F-6646271EEC72}" destId="{F0E8052B-8A4D-4B0D-8626-F7167A4638A1}" srcOrd="0" destOrd="0" presId="urn:microsoft.com/office/officeart/2008/layout/RadialCluster"/>
    <dgm:cxn modelId="{84E2B291-EA08-426A-B370-9F5A18846B8F}" srcId="{03E52D2C-63CA-4FC7-A344-8940096E34D4}" destId="{00D904D5-6827-4D05-B951-8DBAE29C06AD}" srcOrd="1" destOrd="0" parTransId="{D284E733-866D-4A9C-981F-6646271EEC72}" sibTransId="{DA79A760-490E-446A-BF5B-78A397794B27}"/>
    <dgm:cxn modelId="{413B4C92-BAFB-4125-AF71-EEEDE6F81FEB}" type="presOf" srcId="{E935DA96-F4FB-4AE0-8668-952F27D0F308}" destId="{9BE4C5AF-1315-4B78-9138-5AF0AF17C887}" srcOrd="0" destOrd="0" presId="urn:microsoft.com/office/officeart/2008/layout/RadialCluster"/>
    <dgm:cxn modelId="{5855C4FF-AE85-47D0-8287-39D32E24D6E6}" type="presOf" srcId="{3B1BD549-ADF7-4C20-8F61-2AE6BD4D4E97}" destId="{16BA296B-C530-4E51-8007-8181D7DE2766}" srcOrd="0" destOrd="0" presId="urn:microsoft.com/office/officeart/2008/layout/RadialCluster"/>
    <dgm:cxn modelId="{FF001DD2-69A3-4038-98EC-4AA08AD713AE}" type="presParOf" srcId="{2117D1AD-0F7C-499C-983C-B94FE04FE764}" destId="{1B956F80-633E-435D-A055-DC1E1225896E}" srcOrd="0" destOrd="0" presId="urn:microsoft.com/office/officeart/2008/layout/RadialCluster"/>
    <dgm:cxn modelId="{FE7C8FD2-4E4D-41D0-9F51-CD3E459310BF}" type="presParOf" srcId="{1B956F80-633E-435D-A055-DC1E1225896E}" destId="{ABAD77D3-434E-4F2C-B38B-12E9ABE72936}" srcOrd="0" destOrd="0" presId="urn:microsoft.com/office/officeart/2008/layout/RadialCluster"/>
    <dgm:cxn modelId="{22A33C44-D383-4E1F-82BB-C13215449F3E}" type="presParOf" srcId="{1B956F80-633E-435D-A055-DC1E1225896E}" destId="{9BE4C5AF-1315-4B78-9138-5AF0AF17C887}" srcOrd="1" destOrd="0" presId="urn:microsoft.com/office/officeart/2008/layout/RadialCluster"/>
    <dgm:cxn modelId="{DEF9C8A1-CE87-42BE-BF98-5A45A4D88998}" type="presParOf" srcId="{1B956F80-633E-435D-A055-DC1E1225896E}" destId="{EADCBFD8-4F77-4613-AF6C-395653FB9B7E}" srcOrd="2" destOrd="0" presId="urn:microsoft.com/office/officeart/2008/layout/RadialCluster"/>
    <dgm:cxn modelId="{D72CE1A5-9AD0-4DF0-92F6-07096BA06516}" type="presParOf" srcId="{1B956F80-633E-435D-A055-DC1E1225896E}" destId="{F0E8052B-8A4D-4B0D-8626-F7167A4638A1}" srcOrd="3" destOrd="0" presId="urn:microsoft.com/office/officeart/2008/layout/RadialCluster"/>
    <dgm:cxn modelId="{71A2F138-A89D-4D8B-9EE0-390B16E85073}" type="presParOf" srcId="{1B956F80-633E-435D-A055-DC1E1225896E}" destId="{9D75CF94-A2E4-464C-B547-C3889DE3DC33}" srcOrd="4" destOrd="0" presId="urn:microsoft.com/office/officeart/2008/layout/RadialCluster"/>
    <dgm:cxn modelId="{2E3FE1B6-441A-4331-962E-8E2E8019986C}" type="presParOf" srcId="{1B956F80-633E-435D-A055-DC1E1225896E}" destId="{16BA296B-C530-4E51-8007-8181D7DE2766}" srcOrd="5" destOrd="0" presId="urn:microsoft.com/office/officeart/2008/layout/RadialCluster"/>
    <dgm:cxn modelId="{63EB3E54-5172-470B-BFC5-390A1FD4F55B}" type="presParOf" srcId="{1B956F80-633E-435D-A055-DC1E1225896E}" destId="{27B775C5-FBF7-48BE-9F89-09A4245589D0}" srcOrd="6"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3D6549-6BD1-4704-AD61-872A610D5E5C}">
      <dsp:nvSpPr>
        <dsp:cNvPr id="0" name=""/>
        <dsp:cNvSpPr/>
      </dsp:nvSpPr>
      <dsp:spPr>
        <a:xfrm>
          <a:off x="4159800" y="375668"/>
          <a:ext cx="2196000" cy="2196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594A45-D88C-4880-8466-BFD0BB743860}">
      <dsp:nvSpPr>
        <dsp:cNvPr id="0" name=""/>
        <dsp:cNvSpPr/>
      </dsp:nvSpPr>
      <dsp:spPr>
        <a:xfrm>
          <a:off x="4627800" y="843669"/>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88741C-7EF8-4C2A-8DC5-7F26B2D359DC}">
      <dsp:nvSpPr>
        <dsp:cNvPr id="0" name=""/>
        <dsp:cNvSpPr/>
      </dsp:nvSpPr>
      <dsp:spPr>
        <a:xfrm>
          <a:off x="3457800" y="325566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s-ES" sz="2100" b="1" kern="1200" dirty="0">
              <a:latin typeface="Roboto" panose="02000000000000000000" pitchFamily="2" charset="0"/>
              <a:ea typeface="Roboto" panose="02000000000000000000" pitchFamily="2" charset="0"/>
              <a:cs typeface="Roboto" panose="02000000000000000000" pitchFamily="2" charset="0"/>
            </a:rPr>
            <a:t>Fundamentos (Computación Cuántica)</a:t>
          </a:r>
          <a:endParaRPr lang="en-US" sz="2100" b="1" kern="1200" dirty="0">
            <a:latin typeface="Roboto" panose="02000000000000000000" pitchFamily="2" charset="0"/>
            <a:ea typeface="Roboto" panose="02000000000000000000" pitchFamily="2" charset="0"/>
            <a:cs typeface="Roboto" panose="02000000000000000000" pitchFamily="2" charset="0"/>
          </a:endParaRPr>
        </a:p>
      </dsp:txBody>
      <dsp:txXfrm>
        <a:off x="3457800" y="3255669"/>
        <a:ext cx="3600000" cy="720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AD77D3-434E-4F2C-B38B-12E9ABE72936}">
      <dsp:nvSpPr>
        <dsp:cNvPr id="0" name=""/>
        <dsp:cNvSpPr/>
      </dsp:nvSpPr>
      <dsp:spPr>
        <a:xfrm>
          <a:off x="700289" y="688552"/>
          <a:ext cx="444003" cy="444003"/>
        </a:xfrm>
        <a:prstGeom prst="roundRect">
          <a:avLst/>
        </a:prstGeom>
        <a:solidFill>
          <a:schemeClr val="accent2">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400050">
            <a:lnSpc>
              <a:spcPct val="90000"/>
            </a:lnSpc>
            <a:spcBef>
              <a:spcPct val="0"/>
            </a:spcBef>
            <a:spcAft>
              <a:spcPct val="35000"/>
            </a:spcAft>
            <a:buNone/>
          </a:pPr>
          <a:endParaRPr lang="es-ES" sz="900" kern="1200"/>
        </a:p>
      </dsp:txBody>
      <dsp:txXfrm>
        <a:off x="721963" y="710226"/>
        <a:ext cx="400655" cy="400655"/>
      </dsp:txXfrm>
    </dsp:sp>
    <dsp:sp modelId="{9BE4C5AF-1315-4B78-9138-5AF0AF17C887}">
      <dsp:nvSpPr>
        <dsp:cNvPr id="0" name=""/>
        <dsp:cNvSpPr/>
      </dsp:nvSpPr>
      <dsp:spPr>
        <a:xfrm rot="16200000">
          <a:off x="766566" y="532827"/>
          <a:ext cx="311450" cy="0"/>
        </a:xfrm>
        <a:custGeom>
          <a:avLst/>
          <a:gdLst/>
          <a:ahLst/>
          <a:cxnLst/>
          <a:rect l="0" t="0" r="0" b="0"/>
          <a:pathLst>
            <a:path>
              <a:moveTo>
                <a:pt x="0" y="0"/>
              </a:moveTo>
              <a:lnTo>
                <a:pt x="311450" y="0"/>
              </a:lnTo>
            </a:path>
          </a:pathLst>
        </a:custGeom>
        <a:noFill/>
        <a:ln w="1905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DCBFD8-4F77-4613-AF6C-395653FB9B7E}">
      <dsp:nvSpPr>
        <dsp:cNvPr id="0" name=""/>
        <dsp:cNvSpPr/>
      </dsp:nvSpPr>
      <dsp:spPr>
        <a:xfrm>
          <a:off x="773550" y="79620"/>
          <a:ext cx="297482" cy="297482"/>
        </a:xfrm>
        <a:prstGeom prst="roundRect">
          <a:avLst/>
        </a:prstGeom>
        <a:solidFill>
          <a:schemeClr val="accent2">
            <a:shade val="80000"/>
            <a:hueOff val="28202"/>
            <a:satOff val="45"/>
            <a:lumOff val="812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266700">
            <a:lnSpc>
              <a:spcPct val="90000"/>
            </a:lnSpc>
            <a:spcBef>
              <a:spcPct val="0"/>
            </a:spcBef>
            <a:spcAft>
              <a:spcPct val="35000"/>
            </a:spcAft>
            <a:buNone/>
          </a:pPr>
          <a:endParaRPr lang="es-ES" sz="600" kern="1200"/>
        </a:p>
      </dsp:txBody>
      <dsp:txXfrm>
        <a:off x="788072" y="94142"/>
        <a:ext cx="268438" cy="268438"/>
      </dsp:txXfrm>
    </dsp:sp>
    <dsp:sp modelId="{F0E8052B-8A4D-4B0D-8626-F7167A4638A1}">
      <dsp:nvSpPr>
        <dsp:cNvPr id="0" name=""/>
        <dsp:cNvSpPr/>
      </dsp:nvSpPr>
      <dsp:spPr>
        <a:xfrm rot="1800000">
          <a:off x="1127272" y="1102251"/>
          <a:ext cx="254096" cy="0"/>
        </a:xfrm>
        <a:custGeom>
          <a:avLst/>
          <a:gdLst/>
          <a:ahLst/>
          <a:cxnLst/>
          <a:rect l="0" t="0" r="0" b="0"/>
          <a:pathLst>
            <a:path>
              <a:moveTo>
                <a:pt x="0" y="0"/>
              </a:moveTo>
              <a:lnTo>
                <a:pt x="254096" y="0"/>
              </a:lnTo>
            </a:path>
          </a:pathLst>
        </a:custGeom>
        <a:noFill/>
        <a:ln w="1905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75CF94-A2E4-464C-B547-C3889DE3DC33}">
      <dsp:nvSpPr>
        <dsp:cNvPr id="0" name=""/>
        <dsp:cNvSpPr/>
      </dsp:nvSpPr>
      <dsp:spPr>
        <a:xfrm>
          <a:off x="1364347" y="1102910"/>
          <a:ext cx="297482" cy="297482"/>
        </a:xfrm>
        <a:prstGeom prst="roundRect">
          <a:avLst/>
        </a:prstGeom>
        <a:solidFill>
          <a:schemeClr val="accent2">
            <a:shade val="80000"/>
            <a:hueOff val="56403"/>
            <a:satOff val="91"/>
            <a:lumOff val="1624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266700">
            <a:lnSpc>
              <a:spcPct val="90000"/>
            </a:lnSpc>
            <a:spcBef>
              <a:spcPct val="0"/>
            </a:spcBef>
            <a:spcAft>
              <a:spcPct val="35000"/>
            </a:spcAft>
            <a:buNone/>
          </a:pPr>
          <a:endParaRPr lang="es-ES" sz="600" kern="1200"/>
        </a:p>
      </dsp:txBody>
      <dsp:txXfrm>
        <a:off x="1378869" y="1117432"/>
        <a:ext cx="268438" cy="268438"/>
      </dsp:txXfrm>
    </dsp:sp>
    <dsp:sp modelId="{16BA296B-C530-4E51-8007-8181D7DE2766}">
      <dsp:nvSpPr>
        <dsp:cNvPr id="0" name=""/>
        <dsp:cNvSpPr/>
      </dsp:nvSpPr>
      <dsp:spPr>
        <a:xfrm rot="9000000">
          <a:off x="463214" y="1102251"/>
          <a:ext cx="254096" cy="0"/>
        </a:xfrm>
        <a:custGeom>
          <a:avLst/>
          <a:gdLst/>
          <a:ahLst/>
          <a:cxnLst/>
          <a:rect l="0" t="0" r="0" b="0"/>
          <a:pathLst>
            <a:path>
              <a:moveTo>
                <a:pt x="0" y="0"/>
              </a:moveTo>
              <a:lnTo>
                <a:pt x="254096" y="0"/>
              </a:lnTo>
            </a:path>
          </a:pathLst>
        </a:custGeom>
        <a:noFill/>
        <a:ln w="1905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B775C5-FBF7-48BE-9F89-09A4245589D0}">
      <dsp:nvSpPr>
        <dsp:cNvPr id="0" name=""/>
        <dsp:cNvSpPr/>
      </dsp:nvSpPr>
      <dsp:spPr>
        <a:xfrm>
          <a:off x="182753" y="1102910"/>
          <a:ext cx="297482" cy="297482"/>
        </a:xfrm>
        <a:prstGeom prst="roundRect">
          <a:avLst/>
        </a:prstGeom>
        <a:solidFill>
          <a:schemeClr val="accent2">
            <a:shade val="80000"/>
            <a:hueOff val="84605"/>
            <a:satOff val="136"/>
            <a:lumOff val="24368"/>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266700">
            <a:lnSpc>
              <a:spcPct val="90000"/>
            </a:lnSpc>
            <a:spcBef>
              <a:spcPct val="0"/>
            </a:spcBef>
            <a:spcAft>
              <a:spcPct val="35000"/>
            </a:spcAft>
            <a:buNone/>
          </a:pPr>
          <a:endParaRPr lang="es-ES" sz="600" kern="1200"/>
        </a:p>
      </dsp:txBody>
      <dsp:txXfrm>
        <a:off x="197275" y="1117432"/>
        <a:ext cx="268438" cy="26843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AD77D3-434E-4F2C-B38B-12E9ABE72936}">
      <dsp:nvSpPr>
        <dsp:cNvPr id="0" name=""/>
        <dsp:cNvSpPr/>
      </dsp:nvSpPr>
      <dsp:spPr>
        <a:xfrm>
          <a:off x="700289" y="688552"/>
          <a:ext cx="444003" cy="444003"/>
        </a:xfrm>
        <a:prstGeom prst="roundRect">
          <a:avLst/>
        </a:prstGeom>
        <a:solidFill>
          <a:schemeClr val="accent2">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400050">
            <a:lnSpc>
              <a:spcPct val="90000"/>
            </a:lnSpc>
            <a:spcBef>
              <a:spcPct val="0"/>
            </a:spcBef>
            <a:spcAft>
              <a:spcPct val="35000"/>
            </a:spcAft>
            <a:buNone/>
          </a:pPr>
          <a:endParaRPr lang="es-ES" sz="900" kern="1200"/>
        </a:p>
      </dsp:txBody>
      <dsp:txXfrm>
        <a:off x="721963" y="710226"/>
        <a:ext cx="400655" cy="400655"/>
      </dsp:txXfrm>
    </dsp:sp>
    <dsp:sp modelId="{9BE4C5AF-1315-4B78-9138-5AF0AF17C887}">
      <dsp:nvSpPr>
        <dsp:cNvPr id="0" name=""/>
        <dsp:cNvSpPr/>
      </dsp:nvSpPr>
      <dsp:spPr>
        <a:xfrm rot="16200000">
          <a:off x="766566" y="532827"/>
          <a:ext cx="311450" cy="0"/>
        </a:xfrm>
        <a:custGeom>
          <a:avLst/>
          <a:gdLst/>
          <a:ahLst/>
          <a:cxnLst/>
          <a:rect l="0" t="0" r="0" b="0"/>
          <a:pathLst>
            <a:path>
              <a:moveTo>
                <a:pt x="0" y="0"/>
              </a:moveTo>
              <a:lnTo>
                <a:pt x="311450" y="0"/>
              </a:lnTo>
            </a:path>
          </a:pathLst>
        </a:custGeom>
        <a:noFill/>
        <a:ln w="1905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DCBFD8-4F77-4613-AF6C-395653FB9B7E}">
      <dsp:nvSpPr>
        <dsp:cNvPr id="0" name=""/>
        <dsp:cNvSpPr/>
      </dsp:nvSpPr>
      <dsp:spPr>
        <a:xfrm>
          <a:off x="773550" y="79620"/>
          <a:ext cx="297482" cy="297482"/>
        </a:xfrm>
        <a:prstGeom prst="roundRect">
          <a:avLst/>
        </a:prstGeom>
        <a:solidFill>
          <a:schemeClr val="accent2">
            <a:shade val="80000"/>
            <a:hueOff val="28202"/>
            <a:satOff val="45"/>
            <a:lumOff val="812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266700">
            <a:lnSpc>
              <a:spcPct val="90000"/>
            </a:lnSpc>
            <a:spcBef>
              <a:spcPct val="0"/>
            </a:spcBef>
            <a:spcAft>
              <a:spcPct val="35000"/>
            </a:spcAft>
            <a:buNone/>
          </a:pPr>
          <a:endParaRPr lang="es-ES" sz="600" kern="1200"/>
        </a:p>
      </dsp:txBody>
      <dsp:txXfrm>
        <a:off x="788072" y="94142"/>
        <a:ext cx="268438" cy="268438"/>
      </dsp:txXfrm>
    </dsp:sp>
    <dsp:sp modelId="{F0E8052B-8A4D-4B0D-8626-F7167A4638A1}">
      <dsp:nvSpPr>
        <dsp:cNvPr id="0" name=""/>
        <dsp:cNvSpPr/>
      </dsp:nvSpPr>
      <dsp:spPr>
        <a:xfrm rot="1800000">
          <a:off x="1127272" y="1102251"/>
          <a:ext cx="254096" cy="0"/>
        </a:xfrm>
        <a:custGeom>
          <a:avLst/>
          <a:gdLst/>
          <a:ahLst/>
          <a:cxnLst/>
          <a:rect l="0" t="0" r="0" b="0"/>
          <a:pathLst>
            <a:path>
              <a:moveTo>
                <a:pt x="0" y="0"/>
              </a:moveTo>
              <a:lnTo>
                <a:pt x="254096" y="0"/>
              </a:lnTo>
            </a:path>
          </a:pathLst>
        </a:custGeom>
        <a:noFill/>
        <a:ln w="1905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75CF94-A2E4-464C-B547-C3889DE3DC33}">
      <dsp:nvSpPr>
        <dsp:cNvPr id="0" name=""/>
        <dsp:cNvSpPr/>
      </dsp:nvSpPr>
      <dsp:spPr>
        <a:xfrm>
          <a:off x="1364347" y="1102910"/>
          <a:ext cx="297482" cy="297482"/>
        </a:xfrm>
        <a:prstGeom prst="roundRect">
          <a:avLst/>
        </a:prstGeom>
        <a:solidFill>
          <a:schemeClr val="accent2">
            <a:shade val="80000"/>
            <a:hueOff val="56403"/>
            <a:satOff val="91"/>
            <a:lumOff val="1624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266700">
            <a:lnSpc>
              <a:spcPct val="90000"/>
            </a:lnSpc>
            <a:spcBef>
              <a:spcPct val="0"/>
            </a:spcBef>
            <a:spcAft>
              <a:spcPct val="35000"/>
            </a:spcAft>
            <a:buNone/>
          </a:pPr>
          <a:endParaRPr lang="es-ES" sz="600" kern="1200"/>
        </a:p>
      </dsp:txBody>
      <dsp:txXfrm>
        <a:off x="1378869" y="1117432"/>
        <a:ext cx="268438" cy="268438"/>
      </dsp:txXfrm>
    </dsp:sp>
    <dsp:sp modelId="{16BA296B-C530-4E51-8007-8181D7DE2766}">
      <dsp:nvSpPr>
        <dsp:cNvPr id="0" name=""/>
        <dsp:cNvSpPr/>
      </dsp:nvSpPr>
      <dsp:spPr>
        <a:xfrm rot="9000000">
          <a:off x="463214" y="1102251"/>
          <a:ext cx="254096" cy="0"/>
        </a:xfrm>
        <a:custGeom>
          <a:avLst/>
          <a:gdLst/>
          <a:ahLst/>
          <a:cxnLst/>
          <a:rect l="0" t="0" r="0" b="0"/>
          <a:pathLst>
            <a:path>
              <a:moveTo>
                <a:pt x="0" y="0"/>
              </a:moveTo>
              <a:lnTo>
                <a:pt x="254096" y="0"/>
              </a:lnTo>
            </a:path>
          </a:pathLst>
        </a:custGeom>
        <a:noFill/>
        <a:ln w="1905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B775C5-FBF7-48BE-9F89-09A4245589D0}">
      <dsp:nvSpPr>
        <dsp:cNvPr id="0" name=""/>
        <dsp:cNvSpPr/>
      </dsp:nvSpPr>
      <dsp:spPr>
        <a:xfrm>
          <a:off x="182753" y="1102910"/>
          <a:ext cx="297482" cy="297482"/>
        </a:xfrm>
        <a:prstGeom prst="roundRect">
          <a:avLst/>
        </a:prstGeom>
        <a:solidFill>
          <a:schemeClr val="accent2">
            <a:shade val="80000"/>
            <a:hueOff val="84605"/>
            <a:satOff val="136"/>
            <a:lumOff val="24368"/>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266700">
            <a:lnSpc>
              <a:spcPct val="90000"/>
            </a:lnSpc>
            <a:spcBef>
              <a:spcPct val="0"/>
            </a:spcBef>
            <a:spcAft>
              <a:spcPct val="35000"/>
            </a:spcAft>
            <a:buNone/>
          </a:pPr>
          <a:endParaRPr lang="es-ES" sz="600" kern="1200"/>
        </a:p>
      </dsp:txBody>
      <dsp:txXfrm>
        <a:off x="197275" y="1117432"/>
        <a:ext cx="268438" cy="26843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AD77D3-434E-4F2C-B38B-12E9ABE72936}">
      <dsp:nvSpPr>
        <dsp:cNvPr id="0" name=""/>
        <dsp:cNvSpPr/>
      </dsp:nvSpPr>
      <dsp:spPr>
        <a:xfrm>
          <a:off x="700289" y="688552"/>
          <a:ext cx="444003" cy="444003"/>
        </a:xfrm>
        <a:prstGeom prst="roundRect">
          <a:avLst/>
        </a:prstGeom>
        <a:solidFill>
          <a:schemeClr val="accent2">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400050">
            <a:lnSpc>
              <a:spcPct val="90000"/>
            </a:lnSpc>
            <a:spcBef>
              <a:spcPct val="0"/>
            </a:spcBef>
            <a:spcAft>
              <a:spcPct val="35000"/>
            </a:spcAft>
            <a:buNone/>
          </a:pPr>
          <a:endParaRPr lang="es-ES" sz="900" kern="1200"/>
        </a:p>
      </dsp:txBody>
      <dsp:txXfrm>
        <a:off x="721963" y="710226"/>
        <a:ext cx="400655" cy="400655"/>
      </dsp:txXfrm>
    </dsp:sp>
    <dsp:sp modelId="{9BE4C5AF-1315-4B78-9138-5AF0AF17C887}">
      <dsp:nvSpPr>
        <dsp:cNvPr id="0" name=""/>
        <dsp:cNvSpPr/>
      </dsp:nvSpPr>
      <dsp:spPr>
        <a:xfrm rot="16200000">
          <a:off x="766566" y="532827"/>
          <a:ext cx="311450" cy="0"/>
        </a:xfrm>
        <a:custGeom>
          <a:avLst/>
          <a:gdLst/>
          <a:ahLst/>
          <a:cxnLst/>
          <a:rect l="0" t="0" r="0" b="0"/>
          <a:pathLst>
            <a:path>
              <a:moveTo>
                <a:pt x="0" y="0"/>
              </a:moveTo>
              <a:lnTo>
                <a:pt x="311450" y="0"/>
              </a:lnTo>
            </a:path>
          </a:pathLst>
        </a:custGeom>
        <a:noFill/>
        <a:ln w="1905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DCBFD8-4F77-4613-AF6C-395653FB9B7E}">
      <dsp:nvSpPr>
        <dsp:cNvPr id="0" name=""/>
        <dsp:cNvSpPr/>
      </dsp:nvSpPr>
      <dsp:spPr>
        <a:xfrm>
          <a:off x="773550" y="79620"/>
          <a:ext cx="297482" cy="297482"/>
        </a:xfrm>
        <a:prstGeom prst="roundRect">
          <a:avLst/>
        </a:prstGeom>
        <a:solidFill>
          <a:schemeClr val="accent2">
            <a:shade val="80000"/>
            <a:hueOff val="28202"/>
            <a:satOff val="45"/>
            <a:lumOff val="812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266700">
            <a:lnSpc>
              <a:spcPct val="90000"/>
            </a:lnSpc>
            <a:spcBef>
              <a:spcPct val="0"/>
            </a:spcBef>
            <a:spcAft>
              <a:spcPct val="35000"/>
            </a:spcAft>
            <a:buNone/>
          </a:pPr>
          <a:endParaRPr lang="es-ES" sz="600" kern="1200"/>
        </a:p>
      </dsp:txBody>
      <dsp:txXfrm>
        <a:off x="788072" y="94142"/>
        <a:ext cx="268438" cy="268438"/>
      </dsp:txXfrm>
    </dsp:sp>
    <dsp:sp modelId="{F0E8052B-8A4D-4B0D-8626-F7167A4638A1}">
      <dsp:nvSpPr>
        <dsp:cNvPr id="0" name=""/>
        <dsp:cNvSpPr/>
      </dsp:nvSpPr>
      <dsp:spPr>
        <a:xfrm rot="1800000">
          <a:off x="1127272" y="1102251"/>
          <a:ext cx="254096" cy="0"/>
        </a:xfrm>
        <a:custGeom>
          <a:avLst/>
          <a:gdLst/>
          <a:ahLst/>
          <a:cxnLst/>
          <a:rect l="0" t="0" r="0" b="0"/>
          <a:pathLst>
            <a:path>
              <a:moveTo>
                <a:pt x="0" y="0"/>
              </a:moveTo>
              <a:lnTo>
                <a:pt x="254096" y="0"/>
              </a:lnTo>
            </a:path>
          </a:pathLst>
        </a:custGeom>
        <a:noFill/>
        <a:ln w="1905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75CF94-A2E4-464C-B547-C3889DE3DC33}">
      <dsp:nvSpPr>
        <dsp:cNvPr id="0" name=""/>
        <dsp:cNvSpPr/>
      </dsp:nvSpPr>
      <dsp:spPr>
        <a:xfrm>
          <a:off x="1364347" y="1102910"/>
          <a:ext cx="297482" cy="297482"/>
        </a:xfrm>
        <a:prstGeom prst="roundRect">
          <a:avLst/>
        </a:prstGeom>
        <a:solidFill>
          <a:schemeClr val="accent2">
            <a:shade val="80000"/>
            <a:hueOff val="56403"/>
            <a:satOff val="91"/>
            <a:lumOff val="1624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266700">
            <a:lnSpc>
              <a:spcPct val="90000"/>
            </a:lnSpc>
            <a:spcBef>
              <a:spcPct val="0"/>
            </a:spcBef>
            <a:spcAft>
              <a:spcPct val="35000"/>
            </a:spcAft>
            <a:buNone/>
          </a:pPr>
          <a:endParaRPr lang="es-ES" sz="600" kern="1200"/>
        </a:p>
      </dsp:txBody>
      <dsp:txXfrm>
        <a:off x="1378869" y="1117432"/>
        <a:ext cx="268438" cy="268438"/>
      </dsp:txXfrm>
    </dsp:sp>
    <dsp:sp modelId="{16BA296B-C530-4E51-8007-8181D7DE2766}">
      <dsp:nvSpPr>
        <dsp:cNvPr id="0" name=""/>
        <dsp:cNvSpPr/>
      </dsp:nvSpPr>
      <dsp:spPr>
        <a:xfrm rot="9000000">
          <a:off x="463214" y="1102251"/>
          <a:ext cx="254096" cy="0"/>
        </a:xfrm>
        <a:custGeom>
          <a:avLst/>
          <a:gdLst/>
          <a:ahLst/>
          <a:cxnLst/>
          <a:rect l="0" t="0" r="0" b="0"/>
          <a:pathLst>
            <a:path>
              <a:moveTo>
                <a:pt x="0" y="0"/>
              </a:moveTo>
              <a:lnTo>
                <a:pt x="254096" y="0"/>
              </a:lnTo>
            </a:path>
          </a:pathLst>
        </a:custGeom>
        <a:noFill/>
        <a:ln w="1905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B775C5-FBF7-48BE-9F89-09A4245589D0}">
      <dsp:nvSpPr>
        <dsp:cNvPr id="0" name=""/>
        <dsp:cNvSpPr/>
      </dsp:nvSpPr>
      <dsp:spPr>
        <a:xfrm>
          <a:off x="182753" y="1102910"/>
          <a:ext cx="297482" cy="297482"/>
        </a:xfrm>
        <a:prstGeom prst="roundRect">
          <a:avLst/>
        </a:prstGeom>
        <a:solidFill>
          <a:schemeClr val="accent2">
            <a:shade val="80000"/>
            <a:hueOff val="84605"/>
            <a:satOff val="136"/>
            <a:lumOff val="24368"/>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266700">
            <a:lnSpc>
              <a:spcPct val="90000"/>
            </a:lnSpc>
            <a:spcBef>
              <a:spcPct val="0"/>
            </a:spcBef>
            <a:spcAft>
              <a:spcPct val="35000"/>
            </a:spcAft>
            <a:buNone/>
          </a:pPr>
          <a:endParaRPr lang="es-ES" sz="600" kern="1200"/>
        </a:p>
      </dsp:txBody>
      <dsp:txXfrm>
        <a:off x="197275" y="1117432"/>
        <a:ext cx="268438" cy="26843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AD77D3-434E-4F2C-B38B-12E9ABE72936}">
      <dsp:nvSpPr>
        <dsp:cNvPr id="0" name=""/>
        <dsp:cNvSpPr/>
      </dsp:nvSpPr>
      <dsp:spPr>
        <a:xfrm>
          <a:off x="700289" y="688552"/>
          <a:ext cx="444003" cy="444003"/>
        </a:xfrm>
        <a:prstGeom prst="roundRect">
          <a:avLst/>
        </a:prstGeom>
        <a:solidFill>
          <a:schemeClr val="accent2">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400050">
            <a:lnSpc>
              <a:spcPct val="90000"/>
            </a:lnSpc>
            <a:spcBef>
              <a:spcPct val="0"/>
            </a:spcBef>
            <a:spcAft>
              <a:spcPct val="35000"/>
            </a:spcAft>
            <a:buNone/>
          </a:pPr>
          <a:endParaRPr lang="es-ES" sz="900" kern="1200"/>
        </a:p>
      </dsp:txBody>
      <dsp:txXfrm>
        <a:off x="721963" y="710226"/>
        <a:ext cx="400655" cy="400655"/>
      </dsp:txXfrm>
    </dsp:sp>
    <dsp:sp modelId="{9BE4C5AF-1315-4B78-9138-5AF0AF17C887}">
      <dsp:nvSpPr>
        <dsp:cNvPr id="0" name=""/>
        <dsp:cNvSpPr/>
      </dsp:nvSpPr>
      <dsp:spPr>
        <a:xfrm rot="16200000">
          <a:off x="766566" y="532827"/>
          <a:ext cx="311450" cy="0"/>
        </a:xfrm>
        <a:custGeom>
          <a:avLst/>
          <a:gdLst/>
          <a:ahLst/>
          <a:cxnLst/>
          <a:rect l="0" t="0" r="0" b="0"/>
          <a:pathLst>
            <a:path>
              <a:moveTo>
                <a:pt x="0" y="0"/>
              </a:moveTo>
              <a:lnTo>
                <a:pt x="311450" y="0"/>
              </a:lnTo>
            </a:path>
          </a:pathLst>
        </a:custGeom>
        <a:noFill/>
        <a:ln w="1905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DCBFD8-4F77-4613-AF6C-395653FB9B7E}">
      <dsp:nvSpPr>
        <dsp:cNvPr id="0" name=""/>
        <dsp:cNvSpPr/>
      </dsp:nvSpPr>
      <dsp:spPr>
        <a:xfrm>
          <a:off x="773550" y="79620"/>
          <a:ext cx="297482" cy="297482"/>
        </a:xfrm>
        <a:prstGeom prst="roundRect">
          <a:avLst/>
        </a:prstGeom>
        <a:solidFill>
          <a:schemeClr val="accent2">
            <a:shade val="80000"/>
            <a:hueOff val="28202"/>
            <a:satOff val="45"/>
            <a:lumOff val="812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266700">
            <a:lnSpc>
              <a:spcPct val="90000"/>
            </a:lnSpc>
            <a:spcBef>
              <a:spcPct val="0"/>
            </a:spcBef>
            <a:spcAft>
              <a:spcPct val="35000"/>
            </a:spcAft>
            <a:buNone/>
          </a:pPr>
          <a:endParaRPr lang="es-ES" sz="600" kern="1200"/>
        </a:p>
      </dsp:txBody>
      <dsp:txXfrm>
        <a:off x="788072" y="94142"/>
        <a:ext cx="268438" cy="268438"/>
      </dsp:txXfrm>
    </dsp:sp>
    <dsp:sp modelId="{F0E8052B-8A4D-4B0D-8626-F7167A4638A1}">
      <dsp:nvSpPr>
        <dsp:cNvPr id="0" name=""/>
        <dsp:cNvSpPr/>
      </dsp:nvSpPr>
      <dsp:spPr>
        <a:xfrm rot="1800000">
          <a:off x="1127272" y="1102251"/>
          <a:ext cx="254096" cy="0"/>
        </a:xfrm>
        <a:custGeom>
          <a:avLst/>
          <a:gdLst/>
          <a:ahLst/>
          <a:cxnLst/>
          <a:rect l="0" t="0" r="0" b="0"/>
          <a:pathLst>
            <a:path>
              <a:moveTo>
                <a:pt x="0" y="0"/>
              </a:moveTo>
              <a:lnTo>
                <a:pt x="254096" y="0"/>
              </a:lnTo>
            </a:path>
          </a:pathLst>
        </a:custGeom>
        <a:noFill/>
        <a:ln w="1905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75CF94-A2E4-464C-B547-C3889DE3DC33}">
      <dsp:nvSpPr>
        <dsp:cNvPr id="0" name=""/>
        <dsp:cNvSpPr/>
      </dsp:nvSpPr>
      <dsp:spPr>
        <a:xfrm>
          <a:off x="1364347" y="1102910"/>
          <a:ext cx="297482" cy="297482"/>
        </a:xfrm>
        <a:prstGeom prst="roundRect">
          <a:avLst/>
        </a:prstGeom>
        <a:solidFill>
          <a:schemeClr val="accent2">
            <a:shade val="80000"/>
            <a:hueOff val="56403"/>
            <a:satOff val="91"/>
            <a:lumOff val="1624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266700">
            <a:lnSpc>
              <a:spcPct val="90000"/>
            </a:lnSpc>
            <a:spcBef>
              <a:spcPct val="0"/>
            </a:spcBef>
            <a:spcAft>
              <a:spcPct val="35000"/>
            </a:spcAft>
            <a:buNone/>
          </a:pPr>
          <a:endParaRPr lang="es-ES" sz="600" kern="1200"/>
        </a:p>
      </dsp:txBody>
      <dsp:txXfrm>
        <a:off x="1378869" y="1117432"/>
        <a:ext cx="268438" cy="268438"/>
      </dsp:txXfrm>
    </dsp:sp>
    <dsp:sp modelId="{16BA296B-C530-4E51-8007-8181D7DE2766}">
      <dsp:nvSpPr>
        <dsp:cNvPr id="0" name=""/>
        <dsp:cNvSpPr/>
      </dsp:nvSpPr>
      <dsp:spPr>
        <a:xfrm rot="9000000">
          <a:off x="463214" y="1102251"/>
          <a:ext cx="254096" cy="0"/>
        </a:xfrm>
        <a:custGeom>
          <a:avLst/>
          <a:gdLst/>
          <a:ahLst/>
          <a:cxnLst/>
          <a:rect l="0" t="0" r="0" b="0"/>
          <a:pathLst>
            <a:path>
              <a:moveTo>
                <a:pt x="0" y="0"/>
              </a:moveTo>
              <a:lnTo>
                <a:pt x="254096" y="0"/>
              </a:lnTo>
            </a:path>
          </a:pathLst>
        </a:custGeom>
        <a:noFill/>
        <a:ln w="1905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B775C5-FBF7-48BE-9F89-09A4245589D0}">
      <dsp:nvSpPr>
        <dsp:cNvPr id="0" name=""/>
        <dsp:cNvSpPr/>
      </dsp:nvSpPr>
      <dsp:spPr>
        <a:xfrm>
          <a:off x="182753" y="1102910"/>
          <a:ext cx="297482" cy="297482"/>
        </a:xfrm>
        <a:prstGeom prst="roundRect">
          <a:avLst/>
        </a:prstGeom>
        <a:solidFill>
          <a:schemeClr val="accent2">
            <a:shade val="80000"/>
            <a:hueOff val="84605"/>
            <a:satOff val="136"/>
            <a:lumOff val="24368"/>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266700">
            <a:lnSpc>
              <a:spcPct val="90000"/>
            </a:lnSpc>
            <a:spcBef>
              <a:spcPct val="0"/>
            </a:spcBef>
            <a:spcAft>
              <a:spcPct val="35000"/>
            </a:spcAft>
            <a:buNone/>
          </a:pPr>
          <a:endParaRPr lang="es-ES" sz="600" kern="1200"/>
        </a:p>
      </dsp:txBody>
      <dsp:txXfrm>
        <a:off x="197275" y="1117432"/>
        <a:ext cx="268438" cy="2684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3D6549-6BD1-4704-AD61-872A610D5E5C}">
      <dsp:nvSpPr>
        <dsp:cNvPr id="0" name=""/>
        <dsp:cNvSpPr/>
      </dsp:nvSpPr>
      <dsp:spPr>
        <a:xfrm>
          <a:off x="2044800" y="375668"/>
          <a:ext cx="2196000" cy="2196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594A45-D88C-4880-8466-BFD0BB743860}">
      <dsp:nvSpPr>
        <dsp:cNvPr id="0" name=""/>
        <dsp:cNvSpPr/>
      </dsp:nvSpPr>
      <dsp:spPr>
        <a:xfrm>
          <a:off x="2512800" y="843669"/>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88741C-7EF8-4C2A-8DC5-7F26B2D359DC}">
      <dsp:nvSpPr>
        <dsp:cNvPr id="0" name=""/>
        <dsp:cNvSpPr/>
      </dsp:nvSpPr>
      <dsp:spPr>
        <a:xfrm>
          <a:off x="1342800" y="325566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s-ES" sz="2200" kern="1200" dirty="0">
              <a:latin typeface="Roboto" panose="02000000000000000000" pitchFamily="2" charset="0"/>
              <a:ea typeface="Roboto" panose="02000000000000000000" pitchFamily="2" charset="0"/>
              <a:cs typeface="Roboto" panose="02000000000000000000" pitchFamily="2" charset="0"/>
            </a:rPr>
            <a:t>Fundamentos (Computación Cuántica)</a:t>
          </a:r>
          <a:endParaRPr lang="en-US" sz="2200" kern="1200" dirty="0">
            <a:latin typeface="Roboto" panose="02000000000000000000" pitchFamily="2" charset="0"/>
            <a:ea typeface="Roboto" panose="02000000000000000000" pitchFamily="2" charset="0"/>
            <a:cs typeface="Roboto" panose="02000000000000000000" pitchFamily="2" charset="0"/>
          </a:endParaRPr>
        </a:p>
      </dsp:txBody>
      <dsp:txXfrm>
        <a:off x="1342800" y="3255669"/>
        <a:ext cx="3600000" cy="720000"/>
      </dsp:txXfrm>
    </dsp:sp>
    <dsp:sp modelId="{16E44745-544B-4D35-A3D5-695117DE059C}">
      <dsp:nvSpPr>
        <dsp:cNvPr id="0" name=""/>
        <dsp:cNvSpPr/>
      </dsp:nvSpPr>
      <dsp:spPr>
        <a:xfrm>
          <a:off x="6274800" y="375668"/>
          <a:ext cx="2196000" cy="2196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444F39-6CD3-42F4-9ED3-1B60DE1349E0}">
      <dsp:nvSpPr>
        <dsp:cNvPr id="0" name=""/>
        <dsp:cNvSpPr/>
      </dsp:nvSpPr>
      <dsp:spPr>
        <a:xfrm>
          <a:off x="6742800" y="843669"/>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DA7CAD-9F17-4061-8558-11B0616B15A4}">
      <dsp:nvSpPr>
        <dsp:cNvPr id="0" name=""/>
        <dsp:cNvSpPr/>
      </dsp:nvSpPr>
      <dsp:spPr>
        <a:xfrm>
          <a:off x="5572800" y="325566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s-ES" sz="2200" kern="1200" dirty="0">
              <a:latin typeface="Roboto Bold" panose="02000000000000000000" pitchFamily="2" charset="0"/>
              <a:ea typeface="Roboto Bold" panose="02000000000000000000" pitchFamily="2" charset="0"/>
              <a:cs typeface="Roboto Bold" panose="02000000000000000000" pitchFamily="2" charset="0"/>
            </a:rPr>
            <a:t>Contexto</a:t>
          </a:r>
          <a:endParaRPr lang="en-US" sz="2200" kern="1200" dirty="0">
            <a:latin typeface="Roboto Bold" panose="02000000000000000000" pitchFamily="2" charset="0"/>
            <a:ea typeface="Roboto Bold" panose="02000000000000000000" pitchFamily="2" charset="0"/>
            <a:cs typeface="Roboto Bold" panose="02000000000000000000" pitchFamily="2" charset="0"/>
          </a:endParaRPr>
        </a:p>
      </dsp:txBody>
      <dsp:txXfrm>
        <a:off x="5572800" y="3255669"/>
        <a:ext cx="36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3D6549-6BD1-4704-AD61-872A610D5E5C}">
      <dsp:nvSpPr>
        <dsp:cNvPr id="0" name=""/>
        <dsp:cNvSpPr/>
      </dsp:nvSpPr>
      <dsp:spPr>
        <a:xfrm>
          <a:off x="679050" y="578168"/>
          <a:ext cx="1887187" cy="18871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594A45-D88C-4880-8466-BFD0BB743860}">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88741C-7EF8-4C2A-8DC5-7F26B2D359DC}">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s-ES" sz="1900" kern="1200"/>
            <a:t>Fundamentos (Computación Cuántica)</a:t>
          </a:r>
          <a:endParaRPr lang="en-US" sz="1900" kern="1200"/>
        </a:p>
      </dsp:txBody>
      <dsp:txXfrm>
        <a:off x="75768" y="3053169"/>
        <a:ext cx="3093750" cy="720000"/>
      </dsp:txXfrm>
    </dsp:sp>
    <dsp:sp modelId="{16E44745-544B-4D35-A3D5-695117DE059C}">
      <dsp:nvSpPr>
        <dsp:cNvPr id="0" name=""/>
        <dsp:cNvSpPr/>
      </dsp:nvSpPr>
      <dsp:spPr>
        <a:xfrm>
          <a:off x="4314206" y="578168"/>
          <a:ext cx="1887187" cy="18871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444F39-6CD3-42F4-9ED3-1B60DE1349E0}">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DA7CAD-9F17-4061-8558-11B0616B15A4}">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s-ES" sz="1900" kern="1200"/>
            <a:t>Contexto</a:t>
          </a:r>
          <a:endParaRPr lang="en-US" sz="1900" kern="1200"/>
        </a:p>
      </dsp:txBody>
      <dsp:txXfrm>
        <a:off x="3710925" y="3053169"/>
        <a:ext cx="3093750" cy="720000"/>
      </dsp:txXfrm>
    </dsp:sp>
    <dsp:sp modelId="{B1BE42DC-4A59-4CA7-A1C4-DD65BD02D736}">
      <dsp:nvSpPr>
        <dsp:cNvPr id="0" name=""/>
        <dsp:cNvSpPr/>
      </dsp:nvSpPr>
      <dsp:spPr>
        <a:xfrm>
          <a:off x="7949362" y="578168"/>
          <a:ext cx="1887187" cy="18871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6436D6-C591-4954-842F-349D57F870D4}">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A3104E-4129-46C8-9633-4545E9740A46}">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s-ES" sz="1900" kern="1200" dirty="0">
              <a:latin typeface="Roboto Bold" panose="02000000000000000000" pitchFamily="2" charset="0"/>
              <a:ea typeface="Roboto Bold" panose="02000000000000000000" pitchFamily="2" charset="0"/>
              <a:cs typeface="Roboto Bold" panose="02000000000000000000" pitchFamily="2" charset="0"/>
            </a:rPr>
            <a:t>Propuesta</a:t>
          </a:r>
          <a:endParaRPr lang="en-US" sz="1900" kern="1200" dirty="0">
            <a:latin typeface="Roboto Bold" panose="02000000000000000000" pitchFamily="2" charset="0"/>
            <a:ea typeface="Roboto Bold" panose="02000000000000000000" pitchFamily="2" charset="0"/>
            <a:cs typeface="Roboto Bold" panose="02000000000000000000" pitchFamily="2" charset="0"/>
          </a:endParaRPr>
        </a:p>
      </dsp:txBody>
      <dsp:txXfrm>
        <a:off x="7346081" y="3053169"/>
        <a:ext cx="30937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3D6549-6BD1-4704-AD61-872A610D5E5C}">
      <dsp:nvSpPr>
        <dsp:cNvPr id="0" name=""/>
        <dsp:cNvSpPr/>
      </dsp:nvSpPr>
      <dsp:spPr>
        <a:xfrm>
          <a:off x="973190" y="986724"/>
          <a:ext cx="1264141" cy="126414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594A45-D88C-4880-8466-BFD0BB743860}">
      <dsp:nvSpPr>
        <dsp:cNvPr id="0" name=""/>
        <dsp:cNvSpPr/>
      </dsp:nvSpPr>
      <dsp:spPr>
        <a:xfrm>
          <a:off x="1242597" y="1256131"/>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88741C-7EF8-4C2A-8DC5-7F26B2D359DC}">
      <dsp:nvSpPr>
        <dsp:cNvPr id="0" name=""/>
        <dsp:cNvSpPr/>
      </dsp:nvSpPr>
      <dsp:spPr>
        <a:xfrm>
          <a:off x="569079"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s-ES" sz="1500" kern="1200"/>
            <a:t>Fundamentos (Computación Cuántica)</a:t>
          </a:r>
          <a:endParaRPr lang="en-US" sz="1500" kern="1200"/>
        </a:p>
      </dsp:txBody>
      <dsp:txXfrm>
        <a:off x="569079" y="2644614"/>
        <a:ext cx="2072362" cy="720000"/>
      </dsp:txXfrm>
    </dsp:sp>
    <dsp:sp modelId="{16E44745-544B-4D35-A3D5-695117DE059C}">
      <dsp:nvSpPr>
        <dsp:cNvPr id="0" name=""/>
        <dsp:cNvSpPr/>
      </dsp:nvSpPr>
      <dsp:spPr>
        <a:xfrm>
          <a:off x="3408216" y="986724"/>
          <a:ext cx="1264141" cy="126414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444F39-6CD3-42F4-9ED3-1B60DE1349E0}">
      <dsp:nvSpPr>
        <dsp:cNvPr id="0" name=""/>
        <dsp:cNvSpPr/>
      </dsp:nvSpPr>
      <dsp:spPr>
        <a:xfrm>
          <a:off x="3677623" y="1256131"/>
          <a:ext cx="725326" cy="725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DA7CAD-9F17-4061-8558-11B0616B15A4}">
      <dsp:nvSpPr>
        <dsp:cNvPr id="0" name=""/>
        <dsp:cNvSpPr/>
      </dsp:nvSpPr>
      <dsp:spPr>
        <a:xfrm>
          <a:off x="3004105"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s-ES" sz="1500" kern="1200"/>
            <a:t>Contexto</a:t>
          </a:r>
          <a:endParaRPr lang="en-US" sz="1500" kern="1200"/>
        </a:p>
      </dsp:txBody>
      <dsp:txXfrm>
        <a:off x="3004105" y="2644614"/>
        <a:ext cx="2072362" cy="720000"/>
      </dsp:txXfrm>
    </dsp:sp>
    <dsp:sp modelId="{B1BE42DC-4A59-4CA7-A1C4-DD65BD02D736}">
      <dsp:nvSpPr>
        <dsp:cNvPr id="0" name=""/>
        <dsp:cNvSpPr/>
      </dsp:nvSpPr>
      <dsp:spPr>
        <a:xfrm>
          <a:off x="5843242" y="986724"/>
          <a:ext cx="1264141" cy="126414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6436D6-C591-4954-842F-349D57F870D4}">
      <dsp:nvSpPr>
        <dsp:cNvPr id="0" name=""/>
        <dsp:cNvSpPr/>
      </dsp:nvSpPr>
      <dsp:spPr>
        <a:xfrm>
          <a:off x="6112649" y="1256131"/>
          <a:ext cx="725326" cy="725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A3104E-4129-46C8-9633-4545E9740A46}">
      <dsp:nvSpPr>
        <dsp:cNvPr id="0" name=""/>
        <dsp:cNvSpPr/>
      </dsp:nvSpPr>
      <dsp:spPr>
        <a:xfrm>
          <a:off x="5439131"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s-ES" sz="1500" kern="1200"/>
            <a:t>Propuesta</a:t>
          </a:r>
          <a:endParaRPr lang="en-US" sz="1500" kern="1200"/>
        </a:p>
      </dsp:txBody>
      <dsp:txXfrm>
        <a:off x="5439131" y="2644614"/>
        <a:ext cx="2072362" cy="720000"/>
      </dsp:txXfrm>
    </dsp:sp>
    <dsp:sp modelId="{3F9FE069-11E9-4DBD-A8C4-A66F2AAD5509}">
      <dsp:nvSpPr>
        <dsp:cNvPr id="0" name=""/>
        <dsp:cNvSpPr/>
      </dsp:nvSpPr>
      <dsp:spPr>
        <a:xfrm>
          <a:off x="8278268" y="986724"/>
          <a:ext cx="1264141" cy="126414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4C8492-3B43-4A60-A2C9-A5E71A83F019}">
      <dsp:nvSpPr>
        <dsp:cNvPr id="0" name=""/>
        <dsp:cNvSpPr/>
      </dsp:nvSpPr>
      <dsp:spPr>
        <a:xfrm>
          <a:off x="8547675" y="1256131"/>
          <a:ext cx="725326" cy="725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A756C1-16B0-4B45-9D67-74A67B88FD5F}">
      <dsp:nvSpPr>
        <dsp:cNvPr id="0" name=""/>
        <dsp:cNvSpPr/>
      </dsp:nvSpPr>
      <dsp:spPr>
        <a:xfrm>
          <a:off x="7874157"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s-ES" sz="1500" kern="1200" dirty="0">
              <a:latin typeface="Roboto Bold" panose="02000000000000000000" pitchFamily="2" charset="0"/>
              <a:ea typeface="Roboto Bold" panose="02000000000000000000" pitchFamily="2" charset="0"/>
              <a:cs typeface="Roboto Bold" panose="02000000000000000000" pitchFamily="2" charset="0"/>
            </a:rPr>
            <a:t>Conclusiones y Trabajos Futuros</a:t>
          </a:r>
          <a:endParaRPr lang="en-US" sz="1500" kern="1200" dirty="0">
            <a:latin typeface="Roboto Bold" panose="02000000000000000000" pitchFamily="2" charset="0"/>
            <a:ea typeface="Roboto Bold" panose="02000000000000000000" pitchFamily="2" charset="0"/>
            <a:cs typeface="Roboto Bold" panose="02000000000000000000" pitchFamily="2" charset="0"/>
          </a:endParaRPr>
        </a:p>
      </dsp:txBody>
      <dsp:txXfrm>
        <a:off x="7874157" y="2644614"/>
        <a:ext cx="2072362"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0C2C29-6ADC-4188-A137-1D1E404846C2}">
      <dsp:nvSpPr>
        <dsp:cNvPr id="0" name=""/>
        <dsp:cNvSpPr/>
      </dsp:nvSpPr>
      <dsp:spPr>
        <a:xfrm>
          <a:off x="0" y="1088136"/>
          <a:ext cx="10515600" cy="2176272"/>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980" tIns="220980" rIns="220980" bIns="220980" numCol="1" spcCol="1270" anchor="ctr" anchorCtr="0">
          <a:noAutofit/>
        </a:bodyPr>
        <a:lstStyle/>
        <a:p>
          <a:pPr marL="0" lvl="0" indent="0" algn="ctr" defTabSz="2578100">
            <a:lnSpc>
              <a:spcPct val="90000"/>
            </a:lnSpc>
            <a:spcBef>
              <a:spcPct val="0"/>
            </a:spcBef>
            <a:spcAft>
              <a:spcPct val="35000"/>
            </a:spcAft>
            <a:buNone/>
          </a:pPr>
          <a:r>
            <a:rPr lang="es-ES" sz="5800" kern="1200" dirty="0">
              <a:latin typeface="Roboto Bold"/>
              <a:ea typeface="Roboto Bold"/>
            </a:rPr>
            <a:t>Fundamento en leyes de mecánica cuántica.</a:t>
          </a:r>
          <a:endParaRPr lang="en-US" sz="5800" kern="1200" dirty="0">
            <a:latin typeface="Roboto Bold"/>
            <a:ea typeface="Roboto Bold"/>
          </a:endParaRPr>
        </a:p>
      </dsp:txBody>
      <dsp:txXfrm>
        <a:off x="63741" y="1151877"/>
        <a:ext cx="10388118" cy="20487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31D172-5EF7-4B15-9ABD-7D6BCEDCC011}">
      <dsp:nvSpPr>
        <dsp:cNvPr id="0" name=""/>
        <dsp:cNvSpPr/>
      </dsp:nvSpPr>
      <dsp:spPr>
        <a:xfrm>
          <a:off x="0" y="0"/>
          <a:ext cx="8938260" cy="1958644"/>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l" defTabSz="2266950">
            <a:lnSpc>
              <a:spcPct val="90000"/>
            </a:lnSpc>
            <a:spcBef>
              <a:spcPct val="0"/>
            </a:spcBef>
            <a:spcAft>
              <a:spcPct val="35000"/>
            </a:spcAft>
            <a:buNone/>
          </a:pPr>
          <a:r>
            <a:rPr lang="es-ES" sz="5100" kern="1200">
              <a:latin typeface="Roboto Bold"/>
              <a:ea typeface="Roboto Bold"/>
            </a:rPr>
            <a:t>Fundamento en leyes de mecánica cuántica.</a:t>
          </a:r>
          <a:endParaRPr lang="en-US" sz="5100" kern="1200">
            <a:latin typeface="Roboto Bold"/>
            <a:ea typeface="Roboto Bold"/>
          </a:endParaRPr>
        </a:p>
      </dsp:txBody>
      <dsp:txXfrm>
        <a:off x="57367" y="57367"/>
        <a:ext cx="6913847" cy="1843910"/>
      </dsp:txXfrm>
    </dsp:sp>
    <dsp:sp modelId="{E9F7DC11-1DEB-4B32-B1CC-BB5BC4AB626C}">
      <dsp:nvSpPr>
        <dsp:cNvPr id="0" name=""/>
        <dsp:cNvSpPr/>
      </dsp:nvSpPr>
      <dsp:spPr>
        <a:xfrm>
          <a:off x="1577339" y="2393899"/>
          <a:ext cx="8938260" cy="1958644"/>
        </a:xfrm>
        <a:prstGeom prst="roundRect">
          <a:avLst>
            <a:gd name="adj" fmla="val 10000"/>
          </a:avLst>
        </a:prstGeom>
        <a:solidFill>
          <a:schemeClr val="accent2">
            <a:hueOff val="-1446200"/>
            <a:satOff val="-9924"/>
            <a:lumOff val="5098"/>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l" defTabSz="2266950">
            <a:lnSpc>
              <a:spcPct val="90000"/>
            </a:lnSpc>
            <a:spcBef>
              <a:spcPct val="0"/>
            </a:spcBef>
            <a:spcAft>
              <a:spcPct val="35000"/>
            </a:spcAft>
            <a:buNone/>
          </a:pPr>
          <a:r>
            <a:rPr lang="es-ES" sz="5100" kern="1200">
              <a:latin typeface="Roboto Bold"/>
              <a:ea typeface="Roboto Bold"/>
            </a:rPr>
            <a:t>Superposición y entrelazamiento.</a:t>
          </a:r>
          <a:endParaRPr lang="en-US" sz="5100" kern="1200">
            <a:latin typeface="Roboto Bold"/>
            <a:ea typeface="Roboto Bold"/>
          </a:endParaRPr>
        </a:p>
      </dsp:txBody>
      <dsp:txXfrm>
        <a:off x="1634706" y="2451266"/>
        <a:ext cx="5973066" cy="1843910"/>
      </dsp:txXfrm>
    </dsp:sp>
    <dsp:sp modelId="{538B56B4-6C95-4C64-B7EC-22761AAB4D7D}">
      <dsp:nvSpPr>
        <dsp:cNvPr id="0" name=""/>
        <dsp:cNvSpPr/>
      </dsp:nvSpPr>
      <dsp:spPr>
        <a:xfrm>
          <a:off x="7665140" y="1539712"/>
          <a:ext cx="1273119" cy="1273119"/>
        </a:xfrm>
        <a:prstGeom prst="downArrow">
          <a:avLst>
            <a:gd name="adj1" fmla="val 55000"/>
            <a:gd name="adj2" fmla="val 45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951592" y="1539712"/>
        <a:ext cx="700215" cy="95802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741F0-C7BD-46A4-B45E-679CE51CD24F}">
      <dsp:nvSpPr>
        <dsp:cNvPr id="0" name=""/>
        <dsp:cNvSpPr/>
      </dsp:nvSpPr>
      <dsp:spPr>
        <a:xfrm>
          <a:off x="0" y="0"/>
          <a:ext cx="8938260" cy="1305763"/>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s-ES" sz="3500" kern="1200">
              <a:latin typeface="Roboto Bold"/>
              <a:ea typeface="Roboto Bold"/>
            </a:rPr>
            <a:t>Fundamento en leyes de mecánica cuántica.</a:t>
          </a:r>
          <a:endParaRPr lang="en-US" sz="3500" kern="1200">
            <a:latin typeface="Roboto Bold"/>
            <a:ea typeface="Roboto Bold"/>
          </a:endParaRPr>
        </a:p>
      </dsp:txBody>
      <dsp:txXfrm>
        <a:off x="38244" y="38244"/>
        <a:ext cx="7529240" cy="1229275"/>
      </dsp:txXfrm>
    </dsp:sp>
    <dsp:sp modelId="{455678A3-E1FC-41F5-8C34-412CED748DCA}">
      <dsp:nvSpPr>
        <dsp:cNvPr id="0" name=""/>
        <dsp:cNvSpPr/>
      </dsp:nvSpPr>
      <dsp:spPr>
        <a:xfrm>
          <a:off x="788669" y="1523390"/>
          <a:ext cx="8938260" cy="1305763"/>
        </a:xfrm>
        <a:prstGeom prst="roundRect">
          <a:avLst>
            <a:gd name="adj" fmla="val 10000"/>
          </a:avLst>
        </a:prstGeom>
        <a:solidFill>
          <a:schemeClr val="accent2">
            <a:hueOff val="-723100"/>
            <a:satOff val="-4962"/>
            <a:lumOff val="254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s-ES" sz="3500" kern="1200">
              <a:latin typeface="Roboto Bold"/>
              <a:ea typeface="Roboto Bold"/>
            </a:rPr>
            <a:t>Superposición y entrelazamiento.</a:t>
          </a:r>
          <a:endParaRPr lang="en-US" sz="3500" kern="1200">
            <a:latin typeface="Roboto Bold"/>
            <a:ea typeface="Roboto Bold"/>
          </a:endParaRPr>
        </a:p>
      </dsp:txBody>
      <dsp:txXfrm>
        <a:off x="826913" y="1561634"/>
        <a:ext cx="7224355" cy="1229275"/>
      </dsp:txXfrm>
    </dsp:sp>
    <dsp:sp modelId="{4F9B1418-FEF9-4116-93FC-2C868D312087}">
      <dsp:nvSpPr>
        <dsp:cNvPr id="0" name=""/>
        <dsp:cNvSpPr/>
      </dsp:nvSpPr>
      <dsp:spPr>
        <a:xfrm>
          <a:off x="1577339" y="3046780"/>
          <a:ext cx="8938260" cy="1305763"/>
        </a:xfrm>
        <a:prstGeom prst="roundRect">
          <a:avLst>
            <a:gd name="adj" fmla="val 10000"/>
          </a:avLst>
        </a:prstGeom>
        <a:solidFill>
          <a:schemeClr val="accent2">
            <a:hueOff val="-1446200"/>
            <a:satOff val="-9924"/>
            <a:lumOff val="5098"/>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s-ES" sz="3500" kern="1200">
              <a:latin typeface="Roboto Bold"/>
              <a:ea typeface="Roboto Bold"/>
            </a:rPr>
            <a:t>Alta capacidad computacional.</a:t>
          </a:r>
          <a:endParaRPr lang="en-US" sz="3500" kern="1200">
            <a:latin typeface="Roboto Bold"/>
            <a:ea typeface="Roboto Bold"/>
          </a:endParaRPr>
        </a:p>
      </dsp:txBody>
      <dsp:txXfrm>
        <a:off x="1615583" y="3085024"/>
        <a:ext cx="7224355" cy="1229275"/>
      </dsp:txXfrm>
    </dsp:sp>
    <dsp:sp modelId="{3480F409-2053-41B9-ACBB-BF290A5C5395}">
      <dsp:nvSpPr>
        <dsp:cNvPr id="0" name=""/>
        <dsp:cNvSpPr/>
      </dsp:nvSpPr>
      <dsp:spPr>
        <a:xfrm>
          <a:off x="8089513" y="990203"/>
          <a:ext cx="848746" cy="848746"/>
        </a:xfrm>
        <a:prstGeom prst="downArrow">
          <a:avLst>
            <a:gd name="adj1" fmla="val 55000"/>
            <a:gd name="adj2" fmla="val 45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280481" y="990203"/>
        <a:ext cx="466810" cy="638681"/>
      </dsp:txXfrm>
    </dsp:sp>
    <dsp:sp modelId="{F8C37CE7-42E4-42E6-AFE4-5BA66142C28B}">
      <dsp:nvSpPr>
        <dsp:cNvPr id="0" name=""/>
        <dsp:cNvSpPr/>
      </dsp:nvSpPr>
      <dsp:spPr>
        <a:xfrm>
          <a:off x="8878183" y="2504889"/>
          <a:ext cx="848746" cy="848746"/>
        </a:xfrm>
        <a:prstGeom prst="downArrow">
          <a:avLst>
            <a:gd name="adj1" fmla="val 55000"/>
            <a:gd name="adj2" fmla="val 45000"/>
          </a:avLst>
        </a:prstGeom>
        <a:solidFill>
          <a:schemeClr val="accent2">
            <a:tint val="40000"/>
            <a:alpha val="90000"/>
            <a:hueOff val="-1757410"/>
            <a:satOff val="-6624"/>
            <a:lumOff val="722"/>
            <a:alphaOff val="0"/>
          </a:schemeClr>
        </a:solidFill>
        <a:ln w="19050" cap="flat" cmpd="sng" algn="ctr">
          <a:solidFill>
            <a:schemeClr val="accent2">
              <a:tint val="40000"/>
              <a:alpha val="90000"/>
              <a:hueOff val="-1757410"/>
              <a:satOff val="-6624"/>
              <a:lumOff val="72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069151" y="2504889"/>
        <a:ext cx="466810" cy="63868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24CD3D-2687-40D7-96F5-9FD0AF3BB3B2}">
      <dsp:nvSpPr>
        <dsp:cNvPr id="0" name=""/>
        <dsp:cNvSpPr/>
      </dsp:nvSpPr>
      <dsp:spPr>
        <a:xfrm>
          <a:off x="0" y="0"/>
          <a:ext cx="8412480" cy="957559"/>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s-ES" sz="2500" kern="1200">
              <a:latin typeface="Roboto Bold"/>
              <a:ea typeface="Roboto Bold"/>
            </a:rPr>
            <a:t>Fundamento en leyes de mecánica cuántica.</a:t>
          </a:r>
          <a:endParaRPr lang="en-US" sz="2500" kern="1200">
            <a:latin typeface="Roboto Bold"/>
            <a:ea typeface="Roboto Bold"/>
          </a:endParaRPr>
        </a:p>
      </dsp:txBody>
      <dsp:txXfrm>
        <a:off x="28046" y="28046"/>
        <a:ext cx="7298284" cy="901467"/>
      </dsp:txXfrm>
    </dsp:sp>
    <dsp:sp modelId="{8DCA8DF2-0D91-4E1F-BF15-EB520C03DE4D}">
      <dsp:nvSpPr>
        <dsp:cNvPr id="0" name=""/>
        <dsp:cNvSpPr/>
      </dsp:nvSpPr>
      <dsp:spPr>
        <a:xfrm>
          <a:off x="704545" y="1131661"/>
          <a:ext cx="8412480" cy="957559"/>
        </a:xfrm>
        <a:prstGeom prst="roundRect">
          <a:avLst>
            <a:gd name="adj" fmla="val 10000"/>
          </a:avLst>
        </a:prstGeom>
        <a:solidFill>
          <a:schemeClr val="accent2">
            <a:hueOff val="-482067"/>
            <a:satOff val="-3308"/>
            <a:lumOff val="169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s-ES" sz="2500" kern="1200">
              <a:latin typeface="Roboto Bold"/>
              <a:ea typeface="Roboto Bold"/>
            </a:rPr>
            <a:t>Superposición y entrelazamiento.</a:t>
          </a:r>
          <a:endParaRPr lang="en-US" sz="2500" kern="1200">
            <a:latin typeface="Roboto Bold"/>
            <a:ea typeface="Roboto Bold"/>
          </a:endParaRPr>
        </a:p>
      </dsp:txBody>
      <dsp:txXfrm>
        <a:off x="732591" y="1159707"/>
        <a:ext cx="7029429" cy="901467"/>
      </dsp:txXfrm>
    </dsp:sp>
    <dsp:sp modelId="{A15C1E09-03BF-4CA4-BBDA-090F0E176D02}">
      <dsp:nvSpPr>
        <dsp:cNvPr id="0" name=""/>
        <dsp:cNvSpPr/>
      </dsp:nvSpPr>
      <dsp:spPr>
        <a:xfrm>
          <a:off x="1398574" y="2263322"/>
          <a:ext cx="8412480" cy="957559"/>
        </a:xfrm>
        <a:prstGeom prst="roundRect">
          <a:avLst>
            <a:gd name="adj" fmla="val 10000"/>
          </a:avLst>
        </a:prstGeom>
        <a:solidFill>
          <a:schemeClr val="accent2">
            <a:hueOff val="-964133"/>
            <a:satOff val="-6616"/>
            <a:lumOff val="339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s-ES" sz="2500" kern="1200">
              <a:latin typeface="Roboto Bold"/>
              <a:ea typeface="Roboto Bold"/>
            </a:rPr>
            <a:t>Alta capacidad computacional.</a:t>
          </a:r>
          <a:endParaRPr lang="en-US" sz="2500" kern="1200">
            <a:latin typeface="Roboto Bold"/>
            <a:ea typeface="Roboto Bold"/>
          </a:endParaRPr>
        </a:p>
      </dsp:txBody>
      <dsp:txXfrm>
        <a:off x="1426620" y="2291368"/>
        <a:ext cx="7039944" cy="901467"/>
      </dsp:txXfrm>
    </dsp:sp>
    <dsp:sp modelId="{3D36D4AA-1F7E-44C2-9468-E505D1E3E0D8}">
      <dsp:nvSpPr>
        <dsp:cNvPr id="0" name=""/>
        <dsp:cNvSpPr/>
      </dsp:nvSpPr>
      <dsp:spPr>
        <a:xfrm>
          <a:off x="2103119" y="3394984"/>
          <a:ext cx="8412480" cy="957559"/>
        </a:xfrm>
        <a:prstGeom prst="roundRect">
          <a:avLst>
            <a:gd name="adj" fmla="val 10000"/>
          </a:avLst>
        </a:prstGeom>
        <a:solidFill>
          <a:schemeClr val="accent2">
            <a:hueOff val="-1446200"/>
            <a:satOff val="-9924"/>
            <a:lumOff val="5098"/>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s-ES" sz="2500" kern="1200">
              <a:latin typeface="Roboto Bold"/>
              <a:ea typeface="Roboto Bold"/>
            </a:rPr>
            <a:t>Factorización de enteros grandes o búsqueda en base de datos no estructurada.</a:t>
          </a:r>
          <a:endParaRPr lang="en-US" sz="2500" kern="1200">
            <a:latin typeface="Roboto Bold"/>
            <a:ea typeface="Roboto Bold"/>
          </a:endParaRPr>
        </a:p>
      </dsp:txBody>
      <dsp:txXfrm>
        <a:off x="2131165" y="3423030"/>
        <a:ext cx="7029429" cy="901467"/>
      </dsp:txXfrm>
    </dsp:sp>
    <dsp:sp modelId="{8324A898-E6F8-4611-A2A5-3BC52F12B7CD}">
      <dsp:nvSpPr>
        <dsp:cNvPr id="0" name=""/>
        <dsp:cNvSpPr/>
      </dsp:nvSpPr>
      <dsp:spPr>
        <a:xfrm>
          <a:off x="7790066" y="733403"/>
          <a:ext cx="622413" cy="622413"/>
        </a:xfrm>
        <a:prstGeom prst="downArrow">
          <a:avLst>
            <a:gd name="adj1" fmla="val 55000"/>
            <a:gd name="adj2" fmla="val 45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7930109" y="733403"/>
        <a:ext cx="342327" cy="468366"/>
      </dsp:txXfrm>
    </dsp:sp>
    <dsp:sp modelId="{0D2B883D-2EBD-435A-9F63-BF7305A7BEDE}">
      <dsp:nvSpPr>
        <dsp:cNvPr id="0" name=""/>
        <dsp:cNvSpPr/>
      </dsp:nvSpPr>
      <dsp:spPr>
        <a:xfrm>
          <a:off x="8494611" y="1865065"/>
          <a:ext cx="622413" cy="622413"/>
        </a:xfrm>
        <a:prstGeom prst="downArrow">
          <a:avLst>
            <a:gd name="adj1" fmla="val 55000"/>
            <a:gd name="adj2" fmla="val 45000"/>
          </a:avLst>
        </a:prstGeom>
        <a:solidFill>
          <a:schemeClr val="accent2">
            <a:tint val="40000"/>
            <a:alpha val="90000"/>
            <a:hueOff val="-878705"/>
            <a:satOff val="-3312"/>
            <a:lumOff val="361"/>
            <a:alphaOff val="0"/>
          </a:schemeClr>
        </a:solidFill>
        <a:ln w="19050" cap="flat" cmpd="sng" algn="ctr">
          <a:solidFill>
            <a:schemeClr val="accent2">
              <a:tint val="40000"/>
              <a:alpha val="90000"/>
              <a:hueOff val="-878705"/>
              <a:satOff val="-3312"/>
              <a:lumOff val="3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8634654" y="1865065"/>
        <a:ext cx="342327" cy="468366"/>
      </dsp:txXfrm>
    </dsp:sp>
    <dsp:sp modelId="{E92204B0-CA72-4F88-801A-BB05674062A9}">
      <dsp:nvSpPr>
        <dsp:cNvPr id="0" name=""/>
        <dsp:cNvSpPr/>
      </dsp:nvSpPr>
      <dsp:spPr>
        <a:xfrm>
          <a:off x="9188641" y="2996726"/>
          <a:ext cx="622413" cy="622413"/>
        </a:xfrm>
        <a:prstGeom prst="downArrow">
          <a:avLst>
            <a:gd name="adj1" fmla="val 55000"/>
            <a:gd name="adj2" fmla="val 45000"/>
          </a:avLst>
        </a:prstGeom>
        <a:solidFill>
          <a:schemeClr val="accent2">
            <a:tint val="40000"/>
            <a:alpha val="90000"/>
            <a:hueOff val="-1757410"/>
            <a:satOff val="-6624"/>
            <a:lumOff val="722"/>
            <a:alphaOff val="0"/>
          </a:schemeClr>
        </a:solidFill>
        <a:ln w="19050" cap="flat" cmpd="sng" algn="ctr">
          <a:solidFill>
            <a:schemeClr val="accent2">
              <a:tint val="40000"/>
              <a:alpha val="90000"/>
              <a:hueOff val="-1757410"/>
              <a:satOff val="-6624"/>
              <a:lumOff val="72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9328684" y="2996726"/>
        <a:ext cx="342327" cy="4683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AD77D3-434E-4F2C-B38B-12E9ABE72936}">
      <dsp:nvSpPr>
        <dsp:cNvPr id="0" name=""/>
        <dsp:cNvSpPr/>
      </dsp:nvSpPr>
      <dsp:spPr>
        <a:xfrm>
          <a:off x="700289" y="688552"/>
          <a:ext cx="444003" cy="444003"/>
        </a:xfrm>
        <a:prstGeom prst="roundRect">
          <a:avLst/>
        </a:prstGeom>
        <a:solidFill>
          <a:schemeClr val="accent2">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400050">
            <a:lnSpc>
              <a:spcPct val="90000"/>
            </a:lnSpc>
            <a:spcBef>
              <a:spcPct val="0"/>
            </a:spcBef>
            <a:spcAft>
              <a:spcPct val="35000"/>
            </a:spcAft>
            <a:buNone/>
          </a:pPr>
          <a:endParaRPr lang="es-ES" sz="900" kern="1200"/>
        </a:p>
      </dsp:txBody>
      <dsp:txXfrm>
        <a:off x="721963" y="710226"/>
        <a:ext cx="400655" cy="400655"/>
      </dsp:txXfrm>
    </dsp:sp>
    <dsp:sp modelId="{9BE4C5AF-1315-4B78-9138-5AF0AF17C887}">
      <dsp:nvSpPr>
        <dsp:cNvPr id="0" name=""/>
        <dsp:cNvSpPr/>
      </dsp:nvSpPr>
      <dsp:spPr>
        <a:xfrm rot="16200000">
          <a:off x="766566" y="532827"/>
          <a:ext cx="311450" cy="0"/>
        </a:xfrm>
        <a:custGeom>
          <a:avLst/>
          <a:gdLst/>
          <a:ahLst/>
          <a:cxnLst/>
          <a:rect l="0" t="0" r="0" b="0"/>
          <a:pathLst>
            <a:path>
              <a:moveTo>
                <a:pt x="0" y="0"/>
              </a:moveTo>
              <a:lnTo>
                <a:pt x="311450" y="0"/>
              </a:lnTo>
            </a:path>
          </a:pathLst>
        </a:custGeom>
        <a:noFill/>
        <a:ln w="1905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DCBFD8-4F77-4613-AF6C-395653FB9B7E}">
      <dsp:nvSpPr>
        <dsp:cNvPr id="0" name=""/>
        <dsp:cNvSpPr/>
      </dsp:nvSpPr>
      <dsp:spPr>
        <a:xfrm>
          <a:off x="773550" y="79620"/>
          <a:ext cx="297482" cy="297482"/>
        </a:xfrm>
        <a:prstGeom prst="roundRect">
          <a:avLst/>
        </a:prstGeom>
        <a:solidFill>
          <a:schemeClr val="accent2">
            <a:shade val="80000"/>
            <a:hueOff val="28202"/>
            <a:satOff val="45"/>
            <a:lumOff val="812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266700">
            <a:lnSpc>
              <a:spcPct val="90000"/>
            </a:lnSpc>
            <a:spcBef>
              <a:spcPct val="0"/>
            </a:spcBef>
            <a:spcAft>
              <a:spcPct val="35000"/>
            </a:spcAft>
            <a:buNone/>
          </a:pPr>
          <a:endParaRPr lang="es-ES" sz="600" kern="1200"/>
        </a:p>
      </dsp:txBody>
      <dsp:txXfrm>
        <a:off x="788072" y="94142"/>
        <a:ext cx="268438" cy="268438"/>
      </dsp:txXfrm>
    </dsp:sp>
    <dsp:sp modelId="{F0E8052B-8A4D-4B0D-8626-F7167A4638A1}">
      <dsp:nvSpPr>
        <dsp:cNvPr id="0" name=""/>
        <dsp:cNvSpPr/>
      </dsp:nvSpPr>
      <dsp:spPr>
        <a:xfrm rot="1800000">
          <a:off x="1127272" y="1102251"/>
          <a:ext cx="254096" cy="0"/>
        </a:xfrm>
        <a:custGeom>
          <a:avLst/>
          <a:gdLst/>
          <a:ahLst/>
          <a:cxnLst/>
          <a:rect l="0" t="0" r="0" b="0"/>
          <a:pathLst>
            <a:path>
              <a:moveTo>
                <a:pt x="0" y="0"/>
              </a:moveTo>
              <a:lnTo>
                <a:pt x="254096" y="0"/>
              </a:lnTo>
            </a:path>
          </a:pathLst>
        </a:custGeom>
        <a:noFill/>
        <a:ln w="1905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75CF94-A2E4-464C-B547-C3889DE3DC33}">
      <dsp:nvSpPr>
        <dsp:cNvPr id="0" name=""/>
        <dsp:cNvSpPr/>
      </dsp:nvSpPr>
      <dsp:spPr>
        <a:xfrm>
          <a:off x="1364347" y="1102910"/>
          <a:ext cx="297482" cy="297482"/>
        </a:xfrm>
        <a:prstGeom prst="roundRect">
          <a:avLst/>
        </a:prstGeom>
        <a:solidFill>
          <a:schemeClr val="accent2">
            <a:shade val="80000"/>
            <a:hueOff val="56403"/>
            <a:satOff val="91"/>
            <a:lumOff val="1624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266700">
            <a:lnSpc>
              <a:spcPct val="90000"/>
            </a:lnSpc>
            <a:spcBef>
              <a:spcPct val="0"/>
            </a:spcBef>
            <a:spcAft>
              <a:spcPct val="35000"/>
            </a:spcAft>
            <a:buNone/>
          </a:pPr>
          <a:endParaRPr lang="es-ES" sz="600" kern="1200"/>
        </a:p>
      </dsp:txBody>
      <dsp:txXfrm>
        <a:off x="1378869" y="1117432"/>
        <a:ext cx="268438" cy="268438"/>
      </dsp:txXfrm>
    </dsp:sp>
    <dsp:sp modelId="{16BA296B-C530-4E51-8007-8181D7DE2766}">
      <dsp:nvSpPr>
        <dsp:cNvPr id="0" name=""/>
        <dsp:cNvSpPr/>
      </dsp:nvSpPr>
      <dsp:spPr>
        <a:xfrm rot="9000000">
          <a:off x="463214" y="1102251"/>
          <a:ext cx="254096" cy="0"/>
        </a:xfrm>
        <a:custGeom>
          <a:avLst/>
          <a:gdLst/>
          <a:ahLst/>
          <a:cxnLst/>
          <a:rect l="0" t="0" r="0" b="0"/>
          <a:pathLst>
            <a:path>
              <a:moveTo>
                <a:pt x="0" y="0"/>
              </a:moveTo>
              <a:lnTo>
                <a:pt x="254096" y="0"/>
              </a:lnTo>
            </a:path>
          </a:pathLst>
        </a:custGeom>
        <a:noFill/>
        <a:ln w="1905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B775C5-FBF7-48BE-9F89-09A4245589D0}">
      <dsp:nvSpPr>
        <dsp:cNvPr id="0" name=""/>
        <dsp:cNvSpPr/>
      </dsp:nvSpPr>
      <dsp:spPr>
        <a:xfrm>
          <a:off x="182753" y="1102910"/>
          <a:ext cx="297482" cy="297482"/>
        </a:xfrm>
        <a:prstGeom prst="roundRect">
          <a:avLst/>
        </a:prstGeom>
        <a:solidFill>
          <a:schemeClr val="accent2">
            <a:shade val="80000"/>
            <a:hueOff val="84605"/>
            <a:satOff val="136"/>
            <a:lumOff val="24368"/>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266700">
            <a:lnSpc>
              <a:spcPct val="90000"/>
            </a:lnSpc>
            <a:spcBef>
              <a:spcPct val="0"/>
            </a:spcBef>
            <a:spcAft>
              <a:spcPct val="35000"/>
            </a:spcAft>
            <a:buNone/>
          </a:pPr>
          <a:endParaRPr lang="es-ES" sz="600" kern="1200"/>
        </a:p>
      </dsp:txBody>
      <dsp:txXfrm>
        <a:off x="197275" y="1117432"/>
        <a:ext cx="268438" cy="268438"/>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9.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F9553-4833-404A-8648-C08436B4D08F}" type="datetimeFigureOut">
              <a:rPr lang="es-ES" smtClean="0"/>
              <a:t>16/09/2024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5BBA36-7153-4105-A549-E33CA98E03AD}" type="slidenum">
              <a:rPr lang="es-ES" smtClean="0"/>
              <a:t>‹#›</a:t>
            </a:fld>
            <a:endParaRPr lang="es-ES"/>
          </a:p>
        </p:txBody>
      </p:sp>
    </p:spTree>
    <p:extLst>
      <p:ext uri="{BB962C8B-B14F-4D97-AF65-F5344CB8AC3E}">
        <p14:creationId xmlns:p14="http://schemas.microsoft.com/office/powerpoint/2010/main" val="4149005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6000"/>
              </a:lnSpc>
              <a:spcAft>
                <a:spcPts val="800"/>
              </a:spcAft>
            </a:pPr>
            <a:r>
              <a:rPr lang="es-ES" sz="1800" kern="150" dirty="0">
                <a:effectLst/>
                <a:latin typeface="Calibri" panose="020F0502020204030204" pitchFamily="34" charset="0"/>
                <a:ea typeface="Calibri" panose="020F0502020204030204" pitchFamily="34" charset="0"/>
                <a:cs typeface="Times New Roman" panose="02020603050405020304" pitchFamily="18" charset="0"/>
              </a:rPr>
              <a:t>Buenos días a todos, soy Álvaro Manuel Aparicio Morales, miembro del grupo de investigación Quercus Software </a:t>
            </a:r>
            <a:r>
              <a:rPr lang="es-ES" sz="1800" kern="150" dirty="0" err="1">
                <a:effectLst/>
                <a:latin typeface="Calibri" panose="020F0502020204030204" pitchFamily="34" charset="0"/>
                <a:ea typeface="Calibri" panose="020F0502020204030204" pitchFamily="34" charset="0"/>
                <a:cs typeface="Times New Roman" panose="02020603050405020304" pitchFamily="18" charset="0"/>
              </a:rPr>
              <a:t>Engineering</a:t>
            </a:r>
            <a:r>
              <a:rPr lang="es-ES" sz="1800" kern="150" dirty="0">
                <a:effectLst/>
                <a:latin typeface="Calibri" panose="020F0502020204030204" pitchFamily="34" charset="0"/>
                <a:ea typeface="Calibri" panose="020F0502020204030204" pitchFamily="34" charset="0"/>
                <a:cs typeface="Times New Roman" panose="02020603050405020304" pitchFamily="18" charset="0"/>
              </a:rPr>
              <a:t> </a:t>
            </a:r>
            <a:r>
              <a:rPr lang="es-ES" sz="1800" kern="150" dirty="0" err="1">
                <a:effectLst/>
                <a:latin typeface="Calibri" panose="020F0502020204030204" pitchFamily="34" charset="0"/>
                <a:ea typeface="Calibri" panose="020F0502020204030204" pitchFamily="34" charset="0"/>
                <a:cs typeface="Times New Roman" panose="02020603050405020304" pitchFamily="18" charset="0"/>
              </a:rPr>
              <a:t>Group</a:t>
            </a:r>
            <a:r>
              <a:rPr lang="es-ES" sz="1800" kern="150" dirty="0">
                <a:effectLst/>
                <a:latin typeface="Calibri" panose="020F0502020204030204" pitchFamily="34" charset="0"/>
                <a:ea typeface="Calibri" panose="020F0502020204030204" pitchFamily="34" charset="0"/>
                <a:cs typeface="Times New Roman" panose="02020603050405020304" pitchFamily="18" charset="0"/>
              </a:rPr>
              <a:t> y vengo a presentar el trabajo titulado ....</a:t>
            </a:r>
          </a:p>
          <a:p>
            <a:pPr>
              <a:lnSpc>
                <a:spcPct val="106000"/>
              </a:lnSpc>
              <a:spcAft>
                <a:spcPts val="800"/>
              </a:spcAft>
            </a:pPr>
            <a:r>
              <a:rPr lang="es-ES" sz="1800" kern="150" dirty="0">
                <a:effectLst/>
                <a:latin typeface="Calibri" panose="020F0502020204030204" pitchFamily="34" charset="0"/>
                <a:ea typeface="Calibri" panose="020F0502020204030204" pitchFamily="34" charset="0"/>
                <a:cs typeface="Times New Roman" panose="02020603050405020304" pitchFamily="18" charset="0"/>
              </a:rPr>
              <a:t>Realizado en colaboración con miembros de la universidad de Málaga</a:t>
            </a:r>
          </a:p>
          <a:p>
            <a:r>
              <a:rPr lang="es-ES" dirty="0"/>
              <a:t>A continuación, veremos la introducción</a:t>
            </a:r>
          </a:p>
        </p:txBody>
      </p:sp>
      <p:sp>
        <p:nvSpPr>
          <p:cNvPr id="4" name="Slide Number Placeholder 3"/>
          <p:cNvSpPr>
            <a:spLocks noGrp="1"/>
          </p:cNvSpPr>
          <p:nvPr>
            <p:ph type="sldNum" sz="quarter" idx="5"/>
          </p:nvPr>
        </p:nvSpPr>
        <p:spPr/>
        <p:txBody>
          <a:bodyPr/>
          <a:lstStyle/>
          <a:p>
            <a:fld id="{485BBA36-7153-4105-A549-E33CA98E03AD}" type="slidenum">
              <a:rPr lang="es-ES" smtClean="0"/>
              <a:t>1</a:t>
            </a:fld>
            <a:endParaRPr lang="es-ES"/>
          </a:p>
        </p:txBody>
      </p:sp>
    </p:spTree>
    <p:extLst>
      <p:ext uri="{BB962C8B-B14F-4D97-AF65-F5344CB8AC3E}">
        <p14:creationId xmlns:p14="http://schemas.microsoft.com/office/powerpoint/2010/main" val="384819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Alta capacidad computacional que les permite abordar problemas que son computacionalmente complejos para un computador clásico. </a:t>
            </a:r>
            <a:br>
              <a:rPr lang="es-ES" dirty="0"/>
            </a:br>
            <a:r>
              <a:rPr lang="es-ES" dirty="0"/>
              <a:t>Como por ejemplo</a:t>
            </a:r>
          </a:p>
        </p:txBody>
      </p:sp>
      <p:sp>
        <p:nvSpPr>
          <p:cNvPr id="4" name="Slide Number Placeholder 3"/>
          <p:cNvSpPr>
            <a:spLocks noGrp="1"/>
          </p:cNvSpPr>
          <p:nvPr>
            <p:ph type="sldNum" sz="quarter" idx="5"/>
          </p:nvPr>
        </p:nvSpPr>
        <p:spPr/>
        <p:txBody>
          <a:bodyPr/>
          <a:lstStyle/>
          <a:p>
            <a:fld id="{485BBA36-7153-4105-A549-E33CA98E03AD}" type="slidenum">
              <a:rPr lang="es-ES" smtClean="0"/>
              <a:t>10</a:t>
            </a:fld>
            <a:endParaRPr lang="es-ES"/>
          </a:p>
        </p:txBody>
      </p:sp>
    </p:spTree>
    <p:extLst>
      <p:ext uri="{BB962C8B-B14F-4D97-AF65-F5344CB8AC3E}">
        <p14:creationId xmlns:p14="http://schemas.microsoft.com/office/powerpoint/2010/main" val="2334050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Por tanto, resulta lógico incorporar estos ordenadores cuánticos a los sistemas informáticos actuales que necesiten de gran capacidad computacional.</a:t>
            </a:r>
          </a:p>
        </p:txBody>
      </p:sp>
      <p:sp>
        <p:nvSpPr>
          <p:cNvPr id="4" name="Slide Number Placeholder 3"/>
          <p:cNvSpPr>
            <a:spLocks noGrp="1"/>
          </p:cNvSpPr>
          <p:nvPr>
            <p:ph type="sldNum" sz="quarter" idx="5"/>
          </p:nvPr>
        </p:nvSpPr>
        <p:spPr/>
        <p:txBody>
          <a:bodyPr/>
          <a:lstStyle/>
          <a:p>
            <a:fld id="{485BBA36-7153-4105-A549-E33CA98E03AD}" type="slidenum">
              <a:rPr lang="es-ES" smtClean="0"/>
              <a:t>11</a:t>
            </a:fld>
            <a:endParaRPr lang="es-ES"/>
          </a:p>
        </p:txBody>
      </p:sp>
    </p:spTree>
    <p:extLst>
      <p:ext uri="{BB962C8B-B14F-4D97-AF65-F5344CB8AC3E}">
        <p14:creationId xmlns:p14="http://schemas.microsoft.com/office/powerpoint/2010/main" val="28440370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Esta integración de ambos sistemas, es lo que se conoce como un </a:t>
            </a:r>
          </a:p>
        </p:txBody>
      </p:sp>
      <p:sp>
        <p:nvSpPr>
          <p:cNvPr id="4" name="Slide Number Placeholder 3"/>
          <p:cNvSpPr>
            <a:spLocks noGrp="1"/>
          </p:cNvSpPr>
          <p:nvPr>
            <p:ph type="sldNum" sz="quarter" idx="5"/>
          </p:nvPr>
        </p:nvSpPr>
        <p:spPr/>
        <p:txBody>
          <a:bodyPr/>
          <a:lstStyle/>
          <a:p>
            <a:fld id="{485BBA36-7153-4105-A549-E33CA98E03AD}" type="slidenum">
              <a:rPr lang="es-ES" smtClean="0"/>
              <a:t>12</a:t>
            </a:fld>
            <a:endParaRPr lang="es-ES"/>
          </a:p>
        </p:txBody>
      </p:sp>
    </p:spTree>
    <p:extLst>
      <p:ext uri="{BB962C8B-B14F-4D97-AF65-F5344CB8AC3E}">
        <p14:creationId xmlns:p14="http://schemas.microsoft.com/office/powerpoint/2010/main" val="19771640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Se espera que esta coexistencia se mantenga a lo largo del tiempo ya que no se vislumbra que las </a:t>
            </a:r>
            <a:r>
              <a:rPr lang="es-ES" dirty="0" err="1"/>
              <a:t>CPUs</a:t>
            </a:r>
            <a:r>
              <a:rPr lang="es-ES" dirty="0"/>
              <a:t> sean sustituidas por </a:t>
            </a:r>
            <a:r>
              <a:rPr lang="es-ES" dirty="0" err="1"/>
              <a:t>QPUs</a:t>
            </a:r>
            <a:r>
              <a:rPr lang="es-ES" dirty="0"/>
              <a:t>. Una manera de poder integrar este modelo computacional es mediante la Ingeniería de Servicios, gracias al modelo </a:t>
            </a:r>
            <a:r>
              <a:rPr lang="es-ES" dirty="0" err="1"/>
              <a:t>QCaaS</a:t>
            </a:r>
            <a:r>
              <a:rPr lang="es-ES" dirty="0"/>
              <a:t>. Sin embargo</a:t>
            </a:r>
          </a:p>
        </p:txBody>
      </p:sp>
      <p:sp>
        <p:nvSpPr>
          <p:cNvPr id="4" name="Slide Number Placeholder 3"/>
          <p:cNvSpPr>
            <a:spLocks noGrp="1"/>
          </p:cNvSpPr>
          <p:nvPr>
            <p:ph type="sldNum" sz="quarter" idx="5"/>
          </p:nvPr>
        </p:nvSpPr>
        <p:spPr/>
        <p:txBody>
          <a:bodyPr/>
          <a:lstStyle/>
          <a:p>
            <a:fld id="{485BBA36-7153-4105-A549-E33CA98E03AD}" type="slidenum">
              <a:rPr lang="es-ES" smtClean="0"/>
              <a:t>13</a:t>
            </a:fld>
            <a:endParaRPr lang="es-ES"/>
          </a:p>
        </p:txBody>
      </p:sp>
    </p:spTree>
    <p:extLst>
      <p:ext uri="{BB962C8B-B14F-4D97-AF65-F5344CB8AC3E}">
        <p14:creationId xmlns:p14="http://schemas.microsoft.com/office/powerpoint/2010/main" val="2175676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Una manera de poder integrar este modelo computacional es mediante la Ingeniería de Servicios, gracias al modelo </a:t>
            </a:r>
            <a:r>
              <a:rPr lang="es-ES" dirty="0" err="1"/>
              <a:t>QCaaS</a:t>
            </a:r>
            <a:r>
              <a:rPr lang="es-ES" dirty="0"/>
              <a:t>.</a:t>
            </a:r>
          </a:p>
        </p:txBody>
      </p:sp>
      <p:sp>
        <p:nvSpPr>
          <p:cNvPr id="4" name="Slide Number Placeholder 3"/>
          <p:cNvSpPr>
            <a:spLocks noGrp="1"/>
          </p:cNvSpPr>
          <p:nvPr>
            <p:ph type="sldNum" sz="quarter" idx="5"/>
          </p:nvPr>
        </p:nvSpPr>
        <p:spPr/>
        <p:txBody>
          <a:bodyPr/>
          <a:lstStyle/>
          <a:p>
            <a:fld id="{485BBA36-7153-4105-A549-E33CA98E03AD}" type="slidenum">
              <a:rPr lang="es-ES" smtClean="0"/>
              <a:t>14</a:t>
            </a:fld>
            <a:endParaRPr lang="es-ES"/>
          </a:p>
        </p:txBody>
      </p:sp>
    </p:spTree>
    <p:extLst>
      <p:ext uri="{BB962C8B-B14F-4D97-AF65-F5344CB8AC3E}">
        <p14:creationId xmlns:p14="http://schemas.microsoft.com/office/powerpoint/2010/main" val="546713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Una manera de poder integrar este modelo computacional es mediante la Ingeniería de Servicios, gracias al modelo </a:t>
            </a:r>
            <a:r>
              <a:rPr lang="es-ES" dirty="0" err="1"/>
              <a:t>QCaaS</a:t>
            </a:r>
            <a:r>
              <a:rPr lang="es-ES" dirty="0"/>
              <a:t>.</a:t>
            </a:r>
          </a:p>
        </p:txBody>
      </p:sp>
      <p:sp>
        <p:nvSpPr>
          <p:cNvPr id="4" name="Slide Number Placeholder 3"/>
          <p:cNvSpPr>
            <a:spLocks noGrp="1"/>
          </p:cNvSpPr>
          <p:nvPr>
            <p:ph type="sldNum" sz="quarter" idx="5"/>
          </p:nvPr>
        </p:nvSpPr>
        <p:spPr/>
        <p:txBody>
          <a:bodyPr/>
          <a:lstStyle/>
          <a:p>
            <a:fld id="{485BBA36-7153-4105-A549-E33CA98E03AD}" type="slidenum">
              <a:rPr lang="es-ES" smtClean="0"/>
              <a:t>15</a:t>
            </a:fld>
            <a:endParaRPr lang="es-ES"/>
          </a:p>
        </p:txBody>
      </p:sp>
    </p:spTree>
    <p:extLst>
      <p:ext uri="{BB962C8B-B14F-4D97-AF65-F5344CB8AC3E}">
        <p14:creationId xmlns:p14="http://schemas.microsoft.com/office/powerpoint/2010/main" val="18129955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Sin embargo el desarrollo de un microservicio cuántico, no se puede realizar de la misma forma que un microservicio clásico</a:t>
            </a:r>
          </a:p>
        </p:txBody>
      </p:sp>
      <p:sp>
        <p:nvSpPr>
          <p:cNvPr id="4" name="Slide Number Placeholder 3"/>
          <p:cNvSpPr>
            <a:spLocks noGrp="1"/>
          </p:cNvSpPr>
          <p:nvPr>
            <p:ph type="sldNum" sz="quarter" idx="5"/>
          </p:nvPr>
        </p:nvSpPr>
        <p:spPr/>
        <p:txBody>
          <a:bodyPr/>
          <a:lstStyle/>
          <a:p>
            <a:fld id="{485BBA36-7153-4105-A549-E33CA98E03AD}" type="slidenum">
              <a:rPr lang="es-ES" smtClean="0"/>
              <a:t>16</a:t>
            </a:fld>
            <a:endParaRPr lang="es-ES"/>
          </a:p>
        </p:txBody>
      </p:sp>
    </p:spTree>
    <p:extLst>
      <p:ext uri="{BB962C8B-B14F-4D97-AF65-F5344CB8AC3E}">
        <p14:creationId xmlns:p14="http://schemas.microsoft.com/office/powerpoint/2010/main" val="2322822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Sin embargo el desarrollo de un microservicio cuántico, no se puede realizar de la misma forma que un microservicio clásico, no obstante, gracias a la SDK proporcionadas por los proveedores de servicios en la nube, es posible desarrollar lo que se llama un microservicio híbrido</a:t>
            </a:r>
          </a:p>
        </p:txBody>
      </p:sp>
      <p:sp>
        <p:nvSpPr>
          <p:cNvPr id="4" name="Slide Number Placeholder 3"/>
          <p:cNvSpPr>
            <a:spLocks noGrp="1"/>
          </p:cNvSpPr>
          <p:nvPr>
            <p:ph type="sldNum" sz="quarter" idx="5"/>
          </p:nvPr>
        </p:nvSpPr>
        <p:spPr/>
        <p:txBody>
          <a:bodyPr/>
          <a:lstStyle/>
          <a:p>
            <a:fld id="{485BBA36-7153-4105-A549-E33CA98E03AD}" type="slidenum">
              <a:rPr lang="es-ES" smtClean="0"/>
              <a:t>17</a:t>
            </a:fld>
            <a:endParaRPr lang="es-ES"/>
          </a:p>
        </p:txBody>
      </p:sp>
    </p:spTree>
    <p:extLst>
      <p:ext uri="{BB962C8B-B14F-4D97-AF65-F5344CB8AC3E}">
        <p14:creationId xmlns:p14="http://schemas.microsoft.com/office/powerpoint/2010/main" val="23357036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Sin embargo el desarrollo de un microservicio cuántico, no se puede realizar de la misma forma que un microservicio clásico, no obstante, gracias a la SDK proporcionadas por los proveedores de servicios en la nube, es posible desarrollar lo que se llama un microservicio híbrido</a:t>
            </a:r>
          </a:p>
        </p:txBody>
      </p:sp>
      <p:sp>
        <p:nvSpPr>
          <p:cNvPr id="4" name="Slide Number Placeholder 3"/>
          <p:cNvSpPr>
            <a:spLocks noGrp="1"/>
          </p:cNvSpPr>
          <p:nvPr>
            <p:ph type="sldNum" sz="quarter" idx="5"/>
          </p:nvPr>
        </p:nvSpPr>
        <p:spPr/>
        <p:txBody>
          <a:bodyPr/>
          <a:lstStyle/>
          <a:p>
            <a:fld id="{485BBA36-7153-4105-A549-E33CA98E03AD}" type="slidenum">
              <a:rPr lang="es-ES" smtClean="0"/>
              <a:t>18</a:t>
            </a:fld>
            <a:endParaRPr lang="es-ES"/>
          </a:p>
        </p:txBody>
      </p:sp>
    </p:spTree>
    <p:extLst>
      <p:ext uri="{BB962C8B-B14F-4D97-AF65-F5344CB8AC3E}">
        <p14:creationId xmlns:p14="http://schemas.microsoft.com/office/powerpoint/2010/main" val="31196838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 continuación presentamos la definición que hemos propuesto para el concepto de microservicio híbrido.</a:t>
            </a:r>
          </a:p>
          <a:p>
            <a:r>
              <a:rPr lang="es-ES" dirty="0"/>
              <a:t>Sin embargo, estas aplicaciones híbridas tienen que ser desplegadas y el despliegue de aplicaciones lleva consigo una serie de retos. Entre ellos está</a:t>
            </a:r>
          </a:p>
        </p:txBody>
      </p:sp>
      <p:sp>
        <p:nvSpPr>
          <p:cNvPr id="4" name="Slide Number Placeholder 3"/>
          <p:cNvSpPr>
            <a:spLocks noGrp="1"/>
          </p:cNvSpPr>
          <p:nvPr>
            <p:ph type="sldNum" sz="quarter" idx="5"/>
          </p:nvPr>
        </p:nvSpPr>
        <p:spPr/>
        <p:txBody>
          <a:bodyPr/>
          <a:lstStyle/>
          <a:p>
            <a:fld id="{485BBA36-7153-4105-A549-E33CA98E03AD}" type="slidenum">
              <a:rPr lang="es-ES" smtClean="0"/>
              <a:t>19</a:t>
            </a:fld>
            <a:endParaRPr lang="es-ES"/>
          </a:p>
        </p:txBody>
      </p:sp>
    </p:spTree>
    <p:extLst>
      <p:ext uri="{BB962C8B-B14F-4D97-AF65-F5344CB8AC3E}">
        <p14:creationId xmlns:p14="http://schemas.microsoft.com/office/powerpoint/2010/main" val="396838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¿Qué vamos a ver?</a:t>
            </a:r>
          </a:p>
        </p:txBody>
      </p:sp>
      <p:sp>
        <p:nvSpPr>
          <p:cNvPr id="4" name="Slide Number Placeholder 3"/>
          <p:cNvSpPr>
            <a:spLocks noGrp="1"/>
          </p:cNvSpPr>
          <p:nvPr>
            <p:ph type="sldNum" sz="quarter" idx="5"/>
          </p:nvPr>
        </p:nvSpPr>
        <p:spPr/>
        <p:txBody>
          <a:bodyPr/>
          <a:lstStyle/>
          <a:p>
            <a:fld id="{485BBA36-7153-4105-A549-E33CA98E03AD}" type="slidenum">
              <a:rPr lang="es-ES" smtClean="0"/>
              <a:t>2</a:t>
            </a:fld>
            <a:endParaRPr lang="es-ES"/>
          </a:p>
        </p:txBody>
      </p:sp>
    </p:spTree>
    <p:extLst>
      <p:ext uri="{BB962C8B-B14F-4D97-AF65-F5344CB8AC3E}">
        <p14:creationId xmlns:p14="http://schemas.microsoft.com/office/powerpoint/2010/main" val="28824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 continuación presentamos la definición que hemos propuesto para el concepto de microservicio híbrido.</a:t>
            </a:r>
          </a:p>
          <a:p>
            <a:r>
              <a:rPr lang="es-ES" dirty="0"/>
              <a:t>Sin embargo, estas aplicaciones híbridas tienen que ser desplegadas y el despliegue de aplicaciones lleva consigo una serie de retos. Entre ellos está</a:t>
            </a:r>
          </a:p>
          <a:p>
            <a:endParaRPr lang="es-ES" dirty="0"/>
          </a:p>
        </p:txBody>
      </p:sp>
      <p:sp>
        <p:nvSpPr>
          <p:cNvPr id="4" name="Slide Number Placeholder 3"/>
          <p:cNvSpPr>
            <a:spLocks noGrp="1"/>
          </p:cNvSpPr>
          <p:nvPr>
            <p:ph type="sldNum" sz="quarter" idx="5"/>
          </p:nvPr>
        </p:nvSpPr>
        <p:spPr/>
        <p:txBody>
          <a:bodyPr/>
          <a:lstStyle/>
          <a:p>
            <a:fld id="{485BBA36-7153-4105-A549-E33CA98E03AD}" type="slidenum">
              <a:rPr lang="es-ES" smtClean="0"/>
              <a:t>20</a:t>
            </a:fld>
            <a:endParaRPr lang="es-ES"/>
          </a:p>
        </p:txBody>
      </p:sp>
    </p:spTree>
    <p:extLst>
      <p:ext uri="{BB962C8B-B14F-4D97-AF65-F5344CB8AC3E}">
        <p14:creationId xmlns:p14="http://schemas.microsoft.com/office/powerpoint/2010/main" val="38174289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 continuación presentamos la definición que hemos propuesto para el concepto de microservicio híbrido. A las nuevas aplicaciones que incorporen este tipo de servicios, se les denomina aplicaciones híbridas.</a:t>
            </a:r>
          </a:p>
          <a:p>
            <a:r>
              <a:rPr lang="es-ES" dirty="0"/>
              <a:t>Sin embargo, estas aplicaciones híbridas, al igual que las aplicaciones de microservicios, tienen que ser desplegadas y el despliegue de aplicaciones lleva consigo una serie de retos. Entre ellos está</a:t>
            </a:r>
          </a:p>
        </p:txBody>
      </p:sp>
      <p:sp>
        <p:nvSpPr>
          <p:cNvPr id="4" name="Slide Number Placeholder 3"/>
          <p:cNvSpPr>
            <a:spLocks noGrp="1"/>
          </p:cNvSpPr>
          <p:nvPr>
            <p:ph type="sldNum" sz="quarter" idx="5"/>
          </p:nvPr>
        </p:nvSpPr>
        <p:spPr/>
        <p:txBody>
          <a:bodyPr/>
          <a:lstStyle/>
          <a:p>
            <a:fld id="{485BBA36-7153-4105-A549-E33CA98E03AD}" type="slidenum">
              <a:rPr lang="es-ES" smtClean="0"/>
              <a:t>21</a:t>
            </a:fld>
            <a:endParaRPr lang="es-ES"/>
          </a:p>
        </p:txBody>
      </p:sp>
    </p:spTree>
    <p:extLst>
      <p:ext uri="{BB962C8B-B14F-4D97-AF65-F5344CB8AC3E}">
        <p14:creationId xmlns:p14="http://schemas.microsoft.com/office/powerpoint/2010/main" val="19529896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rendimiento de una aplicación distribuida, en ocasiones, este tipo de aplicaciones deben de trabajar bajo un determinado conjunto de circunstancias y es necesario que su “comportamiento”, sea adecuado, además si estas aplicaciones se desplieguen en el entorno Cloud, el modelo de pago de uso es otro aspecto a tener en cuenta y más si este coste se puede ver agravado al utilizar ordenadores cuánticos, ya que son una tecnología novedosa y el coste de ejecución de un algoritmo puede ser bastante alto. Además, en el caso de los microservicios híbridos, existe la cuestión de qué máquina cuántica utilizar para ejecutar mi algoritmo.</a:t>
            </a:r>
          </a:p>
          <a:p>
            <a:endParaRPr lang="es-ES" dirty="0"/>
          </a:p>
          <a:p>
            <a:r>
              <a:rPr lang="es-ES" dirty="0"/>
              <a:t>Para ello, presentamos la siguiente propuesta:</a:t>
            </a:r>
          </a:p>
        </p:txBody>
      </p:sp>
      <p:sp>
        <p:nvSpPr>
          <p:cNvPr id="4" name="Marcador de número de diapositiva 3"/>
          <p:cNvSpPr>
            <a:spLocks noGrp="1"/>
          </p:cNvSpPr>
          <p:nvPr>
            <p:ph type="sldNum" sz="quarter" idx="5"/>
          </p:nvPr>
        </p:nvSpPr>
        <p:spPr/>
        <p:txBody>
          <a:bodyPr/>
          <a:lstStyle/>
          <a:p>
            <a:fld id="{485BBA36-7153-4105-A549-E33CA98E03AD}" type="slidenum">
              <a:rPr lang="es-ES" smtClean="0"/>
              <a:t>22</a:t>
            </a:fld>
            <a:endParaRPr lang="es-ES"/>
          </a:p>
        </p:txBody>
      </p:sp>
    </p:spTree>
    <p:extLst>
      <p:ext uri="{BB962C8B-B14F-4D97-AF65-F5344CB8AC3E}">
        <p14:creationId xmlns:p14="http://schemas.microsoft.com/office/powerpoint/2010/main" val="21212661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rendimiento de una aplicación distribuida. En ocasiones, este tipo de aplicaciones deben de trabajar bajo un determinado conjunto de circunstancias y es necesario que su “comportamiento”, sea adecuado, además si estas aplicaciones se desplieguen en el entorno Cloud, el modelo de pago de uso es otro aspecto a tener en cuenta y más si este coste se puede ver agravado al utilizar ordenadores cuánticos, ya que son una tecnología novedosa y el coste de ejecución de un algoritmo puede ser bastante alto. Además, en el caso de los microservicios híbridos, existe la cuestión de qué máquina cuántica utilizar para ejecutar mi algoritmo.</a:t>
            </a:r>
          </a:p>
          <a:p>
            <a:endParaRPr lang="es-ES" dirty="0"/>
          </a:p>
          <a:p>
            <a:r>
              <a:rPr lang="es-ES" dirty="0"/>
              <a:t>Para ello, presentamos la siguiente propuesta:</a:t>
            </a:r>
          </a:p>
        </p:txBody>
      </p:sp>
      <p:sp>
        <p:nvSpPr>
          <p:cNvPr id="4" name="Marcador de número de diapositiva 3"/>
          <p:cNvSpPr>
            <a:spLocks noGrp="1"/>
          </p:cNvSpPr>
          <p:nvPr>
            <p:ph type="sldNum" sz="quarter" idx="5"/>
          </p:nvPr>
        </p:nvSpPr>
        <p:spPr/>
        <p:txBody>
          <a:bodyPr/>
          <a:lstStyle/>
          <a:p>
            <a:fld id="{485BBA36-7153-4105-A549-E33CA98E03AD}" type="slidenum">
              <a:rPr lang="es-ES" smtClean="0"/>
              <a:t>23</a:t>
            </a:fld>
            <a:endParaRPr lang="es-ES"/>
          </a:p>
        </p:txBody>
      </p:sp>
    </p:spTree>
    <p:extLst>
      <p:ext uri="{BB962C8B-B14F-4D97-AF65-F5344CB8AC3E}">
        <p14:creationId xmlns:p14="http://schemas.microsoft.com/office/powerpoint/2010/main" val="28898319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rendimiento de una aplicación distribuida, en ocasiones, este tipo de aplicaciones deben de trabajar bajo un determinado conjunto de circunstancias y es necesario que su “comportamiento”, sea adecuado, además si estas aplicaciones se desplieguen en el entorno Cloud, el modelo de pago de uso es otro aspecto a tener en cuenta y más si este coste se puede ver agravado al utilizar ordenadores cuánticos, ya que son una tecnología novedosa y el coste de ejecución de un algoritmo puede ser bastante alto. Además, en el caso de los microservicios híbridos, existe la cuestión de qué máquina cuántica utilizar para ejecutar mi algoritmo.</a:t>
            </a:r>
          </a:p>
          <a:p>
            <a:endParaRPr lang="es-ES" dirty="0"/>
          </a:p>
          <a:p>
            <a:r>
              <a:rPr lang="es-ES" dirty="0"/>
              <a:t>Para ello, presentamos la siguiente propuesta:</a:t>
            </a:r>
          </a:p>
        </p:txBody>
      </p:sp>
      <p:sp>
        <p:nvSpPr>
          <p:cNvPr id="4" name="Marcador de número de diapositiva 3"/>
          <p:cNvSpPr>
            <a:spLocks noGrp="1"/>
          </p:cNvSpPr>
          <p:nvPr>
            <p:ph type="sldNum" sz="quarter" idx="5"/>
          </p:nvPr>
        </p:nvSpPr>
        <p:spPr/>
        <p:txBody>
          <a:bodyPr/>
          <a:lstStyle/>
          <a:p>
            <a:fld id="{485BBA36-7153-4105-A549-E33CA98E03AD}" type="slidenum">
              <a:rPr lang="es-ES" smtClean="0"/>
              <a:t>24</a:t>
            </a:fld>
            <a:endParaRPr lang="es-ES"/>
          </a:p>
        </p:txBody>
      </p:sp>
    </p:spTree>
    <p:extLst>
      <p:ext uri="{BB962C8B-B14F-4D97-AF65-F5344CB8AC3E}">
        <p14:creationId xmlns:p14="http://schemas.microsoft.com/office/powerpoint/2010/main" val="12279216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rendimiento de una aplicación distribuida, en ocasiones, este tipo de aplicaciones deben de trabajar bajo un determinado conjunto de circunstancias y es necesario que su “comportamiento”, sea adecuado, además si estas aplicaciones se desplieguen en el entorno Cloud, el modelo de pago de uso es otro aspecto a tener en cuenta y más si este coste se puede ver agravado al utilizar ordenadores cuánticos, ya que son una tecnología novedosa y el coste de ejecución de un algoritmo puede ser bastante alto. Además, en el caso de los microservicios híbridos, existe la cuestión de qué máquina cuántica utilizar para ejecutar mi algoritmo.</a:t>
            </a:r>
          </a:p>
          <a:p>
            <a:endParaRPr lang="es-ES" dirty="0"/>
          </a:p>
          <a:p>
            <a:r>
              <a:rPr lang="es-ES" dirty="0"/>
              <a:t>Para ello, presentamos la siguiente propuesta:</a:t>
            </a:r>
          </a:p>
        </p:txBody>
      </p:sp>
      <p:sp>
        <p:nvSpPr>
          <p:cNvPr id="4" name="Marcador de número de diapositiva 3"/>
          <p:cNvSpPr>
            <a:spLocks noGrp="1"/>
          </p:cNvSpPr>
          <p:nvPr>
            <p:ph type="sldNum" sz="quarter" idx="5"/>
          </p:nvPr>
        </p:nvSpPr>
        <p:spPr/>
        <p:txBody>
          <a:bodyPr/>
          <a:lstStyle/>
          <a:p>
            <a:fld id="{485BBA36-7153-4105-A549-E33CA98E03AD}" type="slidenum">
              <a:rPr lang="es-ES" smtClean="0"/>
              <a:t>25</a:t>
            </a:fld>
            <a:endParaRPr lang="es-ES"/>
          </a:p>
        </p:txBody>
      </p:sp>
    </p:spTree>
    <p:extLst>
      <p:ext uri="{BB962C8B-B14F-4D97-AF65-F5344CB8AC3E}">
        <p14:creationId xmlns:p14="http://schemas.microsoft.com/office/powerpoint/2010/main" val="14188944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rendimiento de una aplicación distribuida, en ocasiones, este tipo de aplicaciones deben de trabajar bajo un determinado conjunto de circunstancias y es necesario que su “comportamiento”, sea adecuado, además si estas aplicaciones se desplieguen en el entorno Cloud, el modelo de pago de uso es otro aspecto a tener en cuenta y más si este coste se puede ver agravado al utilizar ordenadores cuánticos, ya que son una tecnología novedosa y el coste de ejecución de un algoritmo puede ser bastante alto. Además, en el caso de los microservicios híbridos, existe la cuestión de qué máquina cuántica utilizar para ejecutar mi algoritmo.</a:t>
            </a:r>
          </a:p>
          <a:p>
            <a:endParaRPr lang="es-ES" dirty="0"/>
          </a:p>
          <a:p>
            <a:r>
              <a:rPr lang="es-ES" dirty="0"/>
              <a:t>Para ello, presentamos la siguiente propuesta:</a:t>
            </a:r>
          </a:p>
        </p:txBody>
      </p:sp>
      <p:sp>
        <p:nvSpPr>
          <p:cNvPr id="4" name="Marcador de número de diapositiva 3"/>
          <p:cNvSpPr>
            <a:spLocks noGrp="1"/>
          </p:cNvSpPr>
          <p:nvPr>
            <p:ph type="sldNum" sz="quarter" idx="5"/>
          </p:nvPr>
        </p:nvSpPr>
        <p:spPr/>
        <p:txBody>
          <a:bodyPr/>
          <a:lstStyle/>
          <a:p>
            <a:fld id="{485BBA36-7153-4105-A549-E33CA98E03AD}" type="slidenum">
              <a:rPr lang="es-ES" smtClean="0"/>
              <a:t>26</a:t>
            </a:fld>
            <a:endParaRPr lang="es-ES"/>
          </a:p>
        </p:txBody>
      </p:sp>
    </p:spTree>
    <p:extLst>
      <p:ext uri="{BB962C8B-B14F-4D97-AF65-F5344CB8AC3E}">
        <p14:creationId xmlns:p14="http://schemas.microsoft.com/office/powerpoint/2010/main" val="16015477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Para ello es necesaria la elaboración de una especificación de la aplicación híbrida. Esta especificación debe contener los siguientes atributos</a:t>
            </a:r>
          </a:p>
        </p:txBody>
      </p:sp>
      <p:sp>
        <p:nvSpPr>
          <p:cNvPr id="4" name="Slide Number Placeholder 3"/>
          <p:cNvSpPr>
            <a:spLocks noGrp="1"/>
          </p:cNvSpPr>
          <p:nvPr>
            <p:ph type="sldNum" sz="quarter" idx="5"/>
          </p:nvPr>
        </p:nvSpPr>
        <p:spPr/>
        <p:txBody>
          <a:bodyPr/>
          <a:lstStyle/>
          <a:p>
            <a:fld id="{485BBA36-7153-4105-A549-E33CA98E03AD}" type="slidenum">
              <a:rPr lang="es-ES" smtClean="0"/>
              <a:t>27</a:t>
            </a:fld>
            <a:endParaRPr lang="es-ES"/>
          </a:p>
        </p:txBody>
      </p:sp>
    </p:spTree>
    <p:extLst>
      <p:ext uri="{BB962C8B-B14F-4D97-AF65-F5344CB8AC3E}">
        <p14:creationId xmlns:p14="http://schemas.microsoft.com/office/powerpoint/2010/main" val="28512416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Para ello es necesaria la elaboración de una especificación de la aplicación híbrida. Esta especificación debe contener los siguientes atributos</a:t>
            </a:r>
          </a:p>
        </p:txBody>
      </p:sp>
      <p:sp>
        <p:nvSpPr>
          <p:cNvPr id="4" name="Slide Number Placeholder 3"/>
          <p:cNvSpPr>
            <a:spLocks noGrp="1"/>
          </p:cNvSpPr>
          <p:nvPr>
            <p:ph type="sldNum" sz="quarter" idx="5"/>
          </p:nvPr>
        </p:nvSpPr>
        <p:spPr/>
        <p:txBody>
          <a:bodyPr/>
          <a:lstStyle/>
          <a:p>
            <a:fld id="{485BBA36-7153-4105-A549-E33CA98E03AD}" type="slidenum">
              <a:rPr lang="es-ES" smtClean="0"/>
              <a:t>28</a:t>
            </a:fld>
            <a:endParaRPr lang="es-ES"/>
          </a:p>
        </p:txBody>
      </p:sp>
    </p:spTree>
    <p:extLst>
      <p:ext uri="{BB962C8B-B14F-4D97-AF65-F5344CB8AC3E}">
        <p14:creationId xmlns:p14="http://schemas.microsoft.com/office/powerpoint/2010/main" val="15966855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 parte de atributos como el id, nombre del servicio, destacamos</a:t>
            </a:r>
          </a:p>
        </p:txBody>
      </p:sp>
      <p:sp>
        <p:nvSpPr>
          <p:cNvPr id="4" name="Slide Number Placeholder 3"/>
          <p:cNvSpPr>
            <a:spLocks noGrp="1"/>
          </p:cNvSpPr>
          <p:nvPr>
            <p:ph type="sldNum" sz="quarter" idx="5"/>
          </p:nvPr>
        </p:nvSpPr>
        <p:spPr/>
        <p:txBody>
          <a:bodyPr/>
          <a:lstStyle/>
          <a:p>
            <a:fld id="{485BBA36-7153-4105-A549-E33CA98E03AD}" type="slidenum">
              <a:rPr lang="es-ES" smtClean="0"/>
              <a:t>29</a:t>
            </a:fld>
            <a:endParaRPr lang="es-ES"/>
          </a:p>
        </p:txBody>
      </p:sp>
    </p:spTree>
    <p:extLst>
      <p:ext uri="{BB962C8B-B14F-4D97-AF65-F5344CB8AC3E}">
        <p14:creationId xmlns:p14="http://schemas.microsoft.com/office/powerpoint/2010/main" val="4024391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Veremos brevemente fundamentos de computación cuántica</a:t>
            </a:r>
          </a:p>
        </p:txBody>
      </p:sp>
      <p:sp>
        <p:nvSpPr>
          <p:cNvPr id="4" name="Slide Number Placeholder 3"/>
          <p:cNvSpPr>
            <a:spLocks noGrp="1"/>
          </p:cNvSpPr>
          <p:nvPr>
            <p:ph type="sldNum" sz="quarter" idx="5"/>
          </p:nvPr>
        </p:nvSpPr>
        <p:spPr/>
        <p:txBody>
          <a:bodyPr/>
          <a:lstStyle/>
          <a:p>
            <a:fld id="{485BBA36-7153-4105-A549-E33CA98E03AD}" type="slidenum">
              <a:rPr lang="es-ES" smtClean="0"/>
              <a:t>3</a:t>
            </a:fld>
            <a:endParaRPr lang="es-ES"/>
          </a:p>
        </p:txBody>
      </p:sp>
    </p:spTree>
    <p:extLst>
      <p:ext uri="{BB962C8B-B14F-4D97-AF65-F5344CB8AC3E}">
        <p14:creationId xmlns:p14="http://schemas.microsoft.com/office/powerpoint/2010/main" val="39845213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 parte de atributos como el id, nombre del servicio, destacamos</a:t>
            </a:r>
          </a:p>
        </p:txBody>
      </p:sp>
      <p:sp>
        <p:nvSpPr>
          <p:cNvPr id="4" name="Slide Number Placeholder 3"/>
          <p:cNvSpPr>
            <a:spLocks noGrp="1"/>
          </p:cNvSpPr>
          <p:nvPr>
            <p:ph type="sldNum" sz="quarter" idx="5"/>
          </p:nvPr>
        </p:nvSpPr>
        <p:spPr/>
        <p:txBody>
          <a:bodyPr/>
          <a:lstStyle/>
          <a:p>
            <a:fld id="{485BBA36-7153-4105-A549-E33CA98E03AD}" type="slidenum">
              <a:rPr lang="es-ES" smtClean="0"/>
              <a:t>30</a:t>
            </a:fld>
            <a:endParaRPr lang="es-ES"/>
          </a:p>
        </p:txBody>
      </p:sp>
    </p:spTree>
    <p:extLst>
      <p:ext uri="{BB962C8B-B14F-4D97-AF65-F5344CB8AC3E}">
        <p14:creationId xmlns:p14="http://schemas.microsoft.com/office/powerpoint/2010/main" val="19751564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 parte de atributos como el id, nombre del servicio, destacamos</a:t>
            </a:r>
          </a:p>
        </p:txBody>
      </p:sp>
      <p:sp>
        <p:nvSpPr>
          <p:cNvPr id="4" name="Slide Number Placeholder 3"/>
          <p:cNvSpPr>
            <a:spLocks noGrp="1"/>
          </p:cNvSpPr>
          <p:nvPr>
            <p:ph type="sldNum" sz="quarter" idx="5"/>
          </p:nvPr>
        </p:nvSpPr>
        <p:spPr/>
        <p:txBody>
          <a:bodyPr/>
          <a:lstStyle/>
          <a:p>
            <a:fld id="{485BBA36-7153-4105-A549-E33CA98E03AD}" type="slidenum">
              <a:rPr lang="es-ES" smtClean="0"/>
              <a:t>31</a:t>
            </a:fld>
            <a:endParaRPr lang="es-ES"/>
          </a:p>
        </p:txBody>
      </p:sp>
    </p:spTree>
    <p:extLst>
      <p:ext uri="{BB962C8B-B14F-4D97-AF65-F5344CB8AC3E}">
        <p14:creationId xmlns:p14="http://schemas.microsoft.com/office/powerpoint/2010/main" val="42386591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 parte de atributos como el id, nombre del servicio, destacamos</a:t>
            </a:r>
          </a:p>
        </p:txBody>
      </p:sp>
      <p:sp>
        <p:nvSpPr>
          <p:cNvPr id="4" name="Slide Number Placeholder 3"/>
          <p:cNvSpPr>
            <a:spLocks noGrp="1"/>
          </p:cNvSpPr>
          <p:nvPr>
            <p:ph type="sldNum" sz="quarter" idx="5"/>
          </p:nvPr>
        </p:nvSpPr>
        <p:spPr/>
        <p:txBody>
          <a:bodyPr/>
          <a:lstStyle/>
          <a:p>
            <a:fld id="{485BBA36-7153-4105-A549-E33CA98E03AD}" type="slidenum">
              <a:rPr lang="es-ES" smtClean="0"/>
              <a:t>32</a:t>
            </a:fld>
            <a:endParaRPr lang="es-ES"/>
          </a:p>
        </p:txBody>
      </p:sp>
    </p:spTree>
    <p:extLst>
      <p:ext uri="{BB962C8B-B14F-4D97-AF65-F5344CB8AC3E}">
        <p14:creationId xmlns:p14="http://schemas.microsoft.com/office/powerpoint/2010/main" val="38071376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 parte de atributos como el id, nombre del servicio, destacamos</a:t>
            </a:r>
          </a:p>
        </p:txBody>
      </p:sp>
      <p:sp>
        <p:nvSpPr>
          <p:cNvPr id="4" name="Slide Number Placeholder 3"/>
          <p:cNvSpPr>
            <a:spLocks noGrp="1"/>
          </p:cNvSpPr>
          <p:nvPr>
            <p:ph type="sldNum" sz="quarter" idx="5"/>
          </p:nvPr>
        </p:nvSpPr>
        <p:spPr/>
        <p:txBody>
          <a:bodyPr/>
          <a:lstStyle/>
          <a:p>
            <a:fld id="{485BBA36-7153-4105-A549-E33CA98E03AD}" type="slidenum">
              <a:rPr lang="es-ES" smtClean="0"/>
              <a:t>33</a:t>
            </a:fld>
            <a:endParaRPr lang="es-ES"/>
          </a:p>
        </p:txBody>
      </p:sp>
    </p:spTree>
    <p:extLst>
      <p:ext uri="{BB962C8B-B14F-4D97-AF65-F5344CB8AC3E}">
        <p14:creationId xmlns:p14="http://schemas.microsoft.com/office/powerpoint/2010/main" val="15544034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Peticiones, que se encuentra dentro del grupo de Patrones de Uso, </a:t>
            </a:r>
            <a:r>
              <a:rPr lang="es-ES" dirty="0">
                <a:effectLst/>
                <a:latin typeface="Arial" panose="020B0604020202020204" pitchFamily="34" charset="0"/>
              </a:rPr>
              <a:t>Conjunto de características sobre el comportamiento del</a:t>
            </a:r>
            <a:br>
              <a:rPr lang="es-ES" dirty="0"/>
            </a:br>
            <a:r>
              <a:rPr lang="es-ES" dirty="0">
                <a:effectLst/>
                <a:latin typeface="Arial" panose="020B0604020202020204" pitchFamily="34" charset="0"/>
              </a:rPr>
              <a:t>microservicio.</a:t>
            </a:r>
            <a:endParaRPr lang="es-ES" dirty="0"/>
          </a:p>
        </p:txBody>
      </p:sp>
      <p:sp>
        <p:nvSpPr>
          <p:cNvPr id="4" name="Slide Number Placeholder 3"/>
          <p:cNvSpPr>
            <a:spLocks noGrp="1"/>
          </p:cNvSpPr>
          <p:nvPr>
            <p:ph type="sldNum" sz="quarter" idx="5"/>
          </p:nvPr>
        </p:nvSpPr>
        <p:spPr/>
        <p:txBody>
          <a:bodyPr/>
          <a:lstStyle/>
          <a:p>
            <a:fld id="{485BBA36-7153-4105-A549-E33CA98E03AD}" type="slidenum">
              <a:rPr lang="es-ES" smtClean="0"/>
              <a:t>34</a:t>
            </a:fld>
            <a:endParaRPr lang="es-ES"/>
          </a:p>
        </p:txBody>
      </p:sp>
    </p:spTree>
    <p:extLst>
      <p:ext uri="{BB962C8B-B14F-4D97-AF65-F5344CB8AC3E}">
        <p14:creationId xmlns:p14="http://schemas.microsoft.com/office/powerpoint/2010/main" val="23660713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Peticiones, que se encuentra dentro del grupo de Patrones de Uso, </a:t>
            </a:r>
            <a:r>
              <a:rPr lang="es-ES" dirty="0">
                <a:effectLst/>
                <a:latin typeface="Arial" panose="020B0604020202020204" pitchFamily="34" charset="0"/>
              </a:rPr>
              <a:t>Conjunto de características sobre el comportamiento del</a:t>
            </a:r>
            <a:br>
              <a:rPr lang="es-ES" dirty="0"/>
            </a:br>
            <a:r>
              <a:rPr lang="es-ES" dirty="0">
                <a:effectLst/>
                <a:latin typeface="Arial" panose="020B0604020202020204" pitchFamily="34" charset="0"/>
              </a:rPr>
              <a:t>microservicio.</a:t>
            </a:r>
            <a:endParaRPr lang="es-ES" dirty="0"/>
          </a:p>
        </p:txBody>
      </p:sp>
      <p:sp>
        <p:nvSpPr>
          <p:cNvPr id="4" name="Slide Number Placeholder 3"/>
          <p:cNvSpPr>
            <a:spLocks noGrp="1"/>
          </p:cNvSpPr>
          <p:nvPr>
            <p:ph type="sldNum" sz="quarter" idx="5"/>
          </p:nvPr>
        </p:nvSpPr>
        <p:spPr/>
        <p:txBody>
          <a:bodyPr/>
          <a:lstStyle/>
          <a:p>
            <a:fld id="{485BBA36-7153-4105-A549-E33CA98E03AD}" type="slidenum">
              <a:rPr lang="es-ES" smtClean="0"/>
              <a:t>35</a:t>
            </a:fld>
            <a:endParaRPr lang="es-ES"/>
          </a:p>
        </p:txBody>
      </p:sp>
    </p:spTree>
    <p:extLst>
      <p:ext uri="{BB962C8B-B14F-4D97-AF65-F5344CB8AC3E}">
        <p14:creationId xmlns:p14="http://schemas.microsoft.com/office/powerpoint/2010/main" val="28553861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Peticiones, que se encuentra dentro del grupo de Patrones de Uso, </a:t>
            </a:r>
            <a:r>
              <a:rPr lang="es-ES" dirty="0">
                <a:effectLst/>
                <a:latin typeface="Arial" panose="020B0604020202020204" pitchFamily="34" charset="0"/>
              </a:rPr>
              <a:t>Conjunto de características sobre el comportamiento del</a:t>
            </a:r>
            <a:br>
              <a:rPr lang="es-ES" dirty="0"/>
            </a:br>
            <a:r>
              <a:rPr lang="es-ES" dirty="0">
                <a:effectLst/>
                <a:latin typeface="Arial" panose="020B0604020202020204" pitchFamily="34" charset="0"/>
              </a:rPr>
              <a:t>microservicio.</a:t>
            </a:r>
            <a:endParaRPr lang="es-ES" dirty="0"/>
          </a:p>
        </p:txBody>
      </p:sp>
      <p:sp>
        <p:nvSpPr>
          <p:cNvPr id="4" name="Slide Number Placeholder 3"/>
          <p:cNvSpPr>
            <a:spLocks noGrp="1"/>
          </p:cNvSpPr>
          <p:nvPr>
            <p:ph type="sldNum" sz="quarter" idx="5"/>
          </p:nvPr>
        </p:nvSpPr>
        <p:spPr/>
        <p:txBody>
          <a:bodyPr/>
          <a:lstStyle/>
          <a:p>
            <a:fld id="{485BBA36-7153-4105-A549-E33CA98E03AD}" type="slidenum">
              <a:rPr lang="es-ES" smtClean="0"/>
              <a:t>36</a:t>
            </a:fld>
            <a:endParaRPr lang="es-ES"/>
          </a:p>
        </p:txBody>
      </p:sp>
    </p:spTree>
    <p:extLst>
      <p:ext uri="{BB962C8B-B14F-4D97-AF65-F5344CB8AC3E}">
        <p14:creationId xmlns:p14="http://schemas.microsoft.com/office/powerpoint/2010/main" val="16773341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 especificación, pasa a través de una serie de componentes que se encargan de realizar diferentes funciones para lograr el despliegue óptimo</a:t>
            </a:r>
          </a:p>
        </p:txBody>
      </p:sp>
      <p:sp>
        <p:nvSpPr>
          <p:cNvPr id="4" name="Slide Number Placeholder 3"/>
          <p:cNvSpPr>
            <a:spLocks noGrp="1"/>
          </p:cNvSpPr>
          <p:nvPr>
            <p:ph type="sldNum" sz="quarter" idx="5"/>
          </p:nvPr>
        </p:nvSpPr>
        <p:spPr/>
        <p:txBody>
          <a:bodyPr/>
          <a:lstStyle/>
          <a:p>
            <a:fld id="{485BBA36-7153-4105-A549-E33CA98E03AD}" type="slidenum">
              <a:rPr lang="es-ES" smtClean="0"/>
              <a:t>37</a:t>
            </a:fld>
            <a:endParaRPr lang="es-ES"/>
          </a:p>
        </p:txBody>
      </p:sp>
    </p:spTree>
    <p:extLst>
      <p:ext uri="{BB962C8B-B14F-4D97-AF65-F5344CB8AC3E}">
        <p14:creationId xmlns:p14="http://schemas.microsoft.com/office/powerpoint/2010/main" val="25247275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Primeramente, tenemos el procesamiento de información, la especificación es recibida y este módulo se encarga de obtener y diferenciar la información de los  clásicos y de los cuánticos.</a:t>
            </a:r>
          </a:p>
        </p:txBody>
      </p:sp>
      <p:sp>
        <p:nvSpPr>
          <p:cNvPr id="4" name="Slide Number Placeholder 3"/>
          <p:cNvSpPr>
            <a:spLocks noGrp="1"/>
          </p:cNvSpPr>
          <p:nvPr>
            <p:ph type="sldNum" sz="quarter" idx="5"/>
          </p:nvPr>
        </p:nvSpPr>
        <p:spPr/>
        <p:txBody>
          <a:bodyPr/>
          <a:lstStyle/>
          <a:p>
            <a:fld id="{485BBA36-7153-4105-A549-E33CA98E03AD}" type="slidenum">
              <a:rPr lang="es-ES" smtClean="0"/>
              <a:t>38</a:t>
            </a:fld>
            <a:endParaRPr lang="es-ES"/>
          </a:p>
        </p:txBody>
      </p:sp>
    </p:spTree>
    <p:extLst>
      <p:ext uri="{BB962C8B-B14F-4D97-AF65-F5344CB8AC3E}">
        <p14:creationId xmlns:p14="http://schemas.microsoft.com/office/powerpoint/2010/main" val="36514751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Sendos selectores, se encargarán de seleccionar el conjunto de máquinas de los proveedores que pueden ejecutar, el algoritmo cuántico o el servicio clásico.</a:t>
            </a:r>
          </a:p>
        </p:txBody>
      </p:sp>
      <p:sp>
        <p:nvSpPr>
          <p:cNvPr id="4" name="Slide Number Placeholder 3"/>
          <p:cNvSpPr>
            <a:spLocks noGrp="1"/>
          </p:cNvSpPr>
          <p:nvPr>
            <p:ph type="sldNum" sz="quarter" idx="5"/>
          </p:nvPr>
        </p:nvSpPr>
        <p:spPr/>
        <p:txBody>
          <a:bodyPr/>
          <a:lstStyle/>
          <a:p>
            <a:fld id="{485BBA36-7153-4105-A549-E33CA98E03AD}" type="slidenum">
              <a:rPr lang="es-ES" smtClean="0"/>
              <a:t>39</a:t>
            </a:fld>
            <a:endParaRPr lang="es-ES"/>
          </a:p>
        </p:txBody>
      </p:sp>
    </p:spTree>
    <p:extLst>
      <p:ext uri="{BB962C8B-B14F-4D97-AF65-F5344CB8AC3E}">
        <p14:creationId xmlns:p14="http://schemas.microsoft.com/office/powerpoint/2010/main" val="2899997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Veremos el contexto del problema</a:t>
            </a:r>
          </a:p>
        </p:txBody>
      </p:sp>
      <p:sp>
        <p:nvSpPr>
          <p:cNvPr id="4" name="Slide Number Placeholder 3"/>
          <p:cNvSpPr>
            <a:spLocks noGrp="1"/>
          </p:cNvSpPr>
          <p:nvPr>
            <p:ph type="sldNum" sz="quarter" idx="5"/>
          </p:nvPr>
        </p:nvSpPr>
        <p:spPr/>
        <p:txBody>
          <a:bodyPr/>
          <a:lstStyle/>
          <a:p>
            <a:fld id="{485BBA36-7153-4105-A549-E33CA98E03AD}" type="slidenum">
              <a:rPr lang="es-ES" smtClean="0"/>
              <a:t>4</a:t>
            </a:fld>
            <a:endParaRPr lang="es-ES"/>
          </a:p>
        </p:txBody>
      </p:sp>
    </p:spTree>
    <p:extLst>
      <p:ext uri="{BB962C8B-B14F-4D97-AF65-F5344CB8AC3E}">
        <p14:creationId xmlns:p14="http://schemas.microsoft.com/office/powerpoint/2010/main" val="34941860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Tras ello, las máquinas candidatas pasarán al generador de combinaciones que haciendo uso de una especificación del estilo arquitectónico, generará las diferentes configuraciones de distribución posible para la aplicación de microservicios híbridos.</a:t>
            </a:r>
          </a:p>
        </p:txBody>
      </p:sp>
      <p:sp>
        <p:nvSpPr>
          <p:cNvPr id="4" name="Slide Number Placeholder 3"/>
          <p:cNvSpPr>
            <a:spLocks noGrp="1"/>
          </p:cNvSpPr>
          <p:nvPr>
            <p:ph type="sldNum" sz="quarter" idx="5"/>
          </p:nvPr>
        </p:nvSpPr>
        <p:spPr/>
        <p:txBody>
          <a:bodyPr/>
          <a:lstStyle/>
          <a:p>
            <a:fld id="{485BBA36-7153-4105-A549-E33CA98E03AD}" type="slidenum">
              <a:rPr lang="es-ES" smtClean="0"/>
              <a:t>40</a:t>
            </a:fld>
            <a:endParaRPr lang="es-ES"/>
          </a:p>
        </p:txBody>
      </p:sp>
    </p:spTree>
    <p:extLst>
      <p:ext uri="{BB962C8B-B14F-4D97-AF65-F5344CB8AC3E}">
        <p14:creationId xmlns:p14="http://schemas.microsoft.com/office/powerpoint/2010/main" val="832932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Este componente se encarga de aplicar </a:t>
            </a:r>
            <a:r>
              <a:rPr lang="es-ES" dirty="0" err="1"/>
              <a:t>model</a:t>
            </a:r>
            <a:r>
              <a:rPr lang="es-ES" dirty="0"/>
              <a:t> </a:t>
            </a:r>
            <a:r>
              <a:rPr lang="es-ES" dirty="0" err="1"/>
              <a:t>checking</a:t>
            </a:r>
            <a:r>
              <a:rPr lang="es-ES" dirty="0"/>
              <a:t> a las distintas configuraciones de despliegue para estudiar las propiedades de rendimiento y coste de cada una de las combinaciones generadas.</a:t>
            </a:r>
          </a:p>
          <a:p>
            <a:r>
              <a:rPr lang="es-ES" dirty="0"/>
              <a:t>La salida de este proceso es una puntuación en coste y rendimiento de cada distribución posible.</a:t>
            </a:r>
          </a:p>
        </p:txBody>
      </p:sp>
      <p:sp>
        <p:nvSpPr>
          <p:cNvPr id="4" name="Slide Number Placeholder 3"/>
          <p:cNvSpPr>
            <a:spLocks noGrp="1"/>
          </p:cNvSpPr>
          <p:nvPr>
            <p:ph type="sldNum" sz="quarter" idx="5"/>
          </p:nvPr>
        </p:nvSpPr>
        <p:spPr/>
        <p:txBody>
          <a:bodyPr/>
          <a:lstStyle/>
          <a:p>
            <a:fld id="{485BBA36-7153-4105-A549-E33CA98E03AD}" type="slidenum">
              <a:rPr lang="es-ES" smtClean="0"/>
              <a:t>41</a:t>
            </a:fld>
            <a:endParaRPr lang="es-ES"/>
          </a:p>
        </p:txBody>
      </p:sp>
    </p:spTree>
    <p:extLst>
      <p:ext uri="{BB962C8B-B14F-4D97-AF65-F5344CB8AC3E}">
        <p14:creationId xmlns:p14="http://schemas.microsoft.com/office/powerpoint/2010/main" val="32887920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Para finalizar, utilizamos una calculadora de utilidad que le asignará un valor a cada una de las configuraciones de despliegue según la importancia que le de el usuario a cada propiedad.</a:t>
            </a:r>
          </a:p>
        </p:txBody>
      </p:sp>
      <p:sp>
        <p:nvSpPr>
          <p:cNvPr id="4" name="Slide Number Placeholder 3"/>
          <p:cNvSpPr>
            <a:spLocks noGrp="1"/>
          </p:cNvSpPr>
          <p:nvPr>
            <p:ph type="sldNum" sz="quarter" idx="5"/>
          </p:nvPr>
        </p:nvSpPr>
        <p:spPr/>
        <p:txBody>
          <a:bodyPr/>
          <a:lstStyle/>
          <a:p>
            <a:fld id="{485BBA36-7153-4105-A549-E33CA98E03AD}" type="slidenum">
              <a:rPr lang="es-ES" smtClean="0"/>
              <a:t>42</a:t>
            </a:fld>
            <a:endParaRPr lang="es-ES"/>
          </a:p>
        </p:txBody>
      </p:sp>
    </p:spTree>
    <p:extLst>
      <p:ext uri="{BB962C8B-B14F-4D97-AF65-F5344CB8AC3E}">
        <p14:creationId xmlns:p14="http://schemas.microsoft.com/office/powerpoint/2010/main" val="21820629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 continuación, podemos cual sería la arquitectura de la propuesta y vemos el flujo completo desde la especificación de la aplicación, hasta la salida en el archivo de despliegue.</a:t>
            </a:r>
          </a:p>
          <a:p>
            <a:r>
              <a:rPr lang="es-ES" dirty="0"/>
              <a:t>Y antes de que surjan las preguntas, seguramente os </a:t>
            </a:r>
            <a:r>
              <a:rPr lang="es-ES" dirty="0" err="1"/>
              <a:t>planteeis</a:t>
            </a:r>
            <a:r>
              <a:rPr lang="es-ES" dirty="0"/>
              <a:t> el motivo de utilizar </a:t>
            </a:r>
            <a:r>
              <a:rPr lang="es-ES" dirty="0" err="1"/>
              <a:t>model</a:t>
            </a:r>
            <a:r>
              <a:rPr lang="es-ES" dirty="0"/>
              <a:t> </a:t>
            </a:r>
            <a:r>
              <a:rPr lang="es-ES" dirty="0" err="1"/>
              <a:t>checking</a:t>
            </a:r>
            <a:r>
              <a:rPr lang="es-ES" dirty="0"/>
              <a:t> probabilístico y la teoría de utilidad.</a:t>
            </a:r>
          </a:p>
        </p:txBody>
      </p:sp>
      <p:sp>
        <p:nvSpPr>
          <p:cNvPr id="4" name="Slide Number Placeholder 3"/>
          <p:cNvSpPr>
            <a:spLocks noGrp="1"/>
          </p:cNvSpPr>
          <p:nvPr>
            <p:ph type="sldNum" sz="quarter" idx="5"/>
          </p:nvPr>
        </p:nvSpPr>
        <p:spPr/>
        <p:txBody>
          <a:bodyPr/>
          <a:lstStyle/>
          <a:p>
            <a:fld id="{485BBA36-7153-4105-A549-E33CA98E03AD}" type="slidenum">
              <a:rPr lang="es-ES" smtClean="0"/>
              <a:t>43</a:t>
            </a:fld>
            <a:endParaRPr lang="es-ES"/>
          </a:p>
        </p:txBody>
      </p:sp>
    </p:spTree>
    <p:extLst>
      <p:ext uri="{BB962C8B-B14F-4D97-AF65-F5344CB8AC3E}">
        <p14:creationId xmlns:p14="http://schemas.microsoft.com/office/powerpoint/2010/main" val="41169142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50" dirty="0">
                <a:effectLst/>
                <a:latin typeface="Calibri" panose="020F0502020204030204" pitchFamily="34" charset="0"/>
                <a:ea typeface="Calibri" panose="020F0502020204030204" pitchFamily="34" charset="0"/>
                <a:cs typeface="Times New Roman" panose="02020603050405020304" pitchFamily="18" charset="0"/>
              </a:rPr>
              <a:t>Se sabe que las propiedades no funcionales de los sistemas son relevantes pues permiten establecer métricas acerca de cómo de bien lo hace un sistema. </a:t>
            </a:r>
            <a:br>
              <a:rPr lang="es-ES" sz="1800" kern="150" dirty="0">
                <a:effectLst/>
                <a:latin typeface="Calibri" panose="020F0502020204030204" pitchFamily="34" charset="0"/>
                <a:ea typeface="Calibri" panose="020F0502020204030204" pitchFamily="34" charset="0"/>
                <a:cs typeface="Times New Roman" panose="02020603050405020304" pitchFamily="18" charset="0"/>
              </a:rPr>
            </a:br>
            <a:r>
              <a:rPr lang="es-ES" sz="1800" kern="150" dirty="0">
                <a:effectLst/>
                <a:latin typeface="Calibri" panose="020F0502020204030204" pitchFamily="34" charset="0"/>
                <a:ea typeface="Calibri" panose="020F0502020204030204" pitchFamily="34" charset="0"/>
                <a:cs typeface="Times New Roman" panose="02020603050405020304" pitchFamily="18" charset="0"/>
              </a:rPr>
              <a:t>En el caso de los sistemas híbridos, éstos funcionan también bajo ciertos niveles de incertidumbre, como el estado de acceso a la máquina cuántica, estado de la red, entre otros. </a:t>
            </a:r>
            <a:endParaRPr lang="es-ES" dirty="0"/>
          </a:p>
        </p:txBody>
      </p:sp>
      <p:sp>
        <p:nvSpPr>
          <p:cNvPr id="4" name="Slide Number Placeholder 3"/>
          <p:cNvSpPr>
            <a:spLocks noGrp="1"/>
          </p:cNvSpPr>
          <p:nvPr>
            <p:ph type="sldNum" sz="quarter" idx="5"/>
          </p:nvPr>
        </p:nvSpPr>
        <p:spPr/>
        <p:txBody>
          <a:bodyPr/>
          <a:lstStyle/>
          <a:p>
            <a:fld id="{485BBA36-7153-4105-A549-E33CA98E03AD}" type="slidenum">
              <a:rPr lang="es-ES" smtClean="0"/>
              <a:t>45</a:t>
            </a:fld>
            <a:endParaRPr lang="es-ES"/>
          </a:p>
        </p:txBody>
      </p:sp>
    </p:spTree>
    <p:extLst>
      <p:ext uri="{BB962C8B-B14F-4D97-AF65-F5344CB8AC3E}">
        <p14:creationId xmlns:p14="http://schemas.microsoft.com/office/powerpoint/2010/main" val="21860483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50" dirty="0">
                <a:effectLst/>
                <a:latin typeface="Calibri" panose="020F0502020204030204" pitchFamily="34" charset="0"/>
                <a:ea typeface="Calibri" panose="020F0502020204030204" pitchFamily="34" charset="0"/>
                <a:cs typeface="Times New Roman" panose="02020603050405020304" pitchFamily="18" charset="0"/>
              </a:rPr>
              <a:t>Por tanto, necesitamos de una técnica que nos permita dar garantías acerca de la satisfacción de ciertas propiedades de nuestro sistema, éste es el caso de aplicación de </a:t>
            </a:r>
            <a:r>
              <a:rPr lang="es-ES" sz="1200" kern="150" dirty="0" err="1">
                <a:effectLst/>
                <a:latin typeface="Calibri" panose="020F0502020204030204" pitchFamily="34" charset="0"/>
                <a:ea typeface="Calibri" panose="020F0502020204030204" pitchFamily="34" charset="0"/>
                <a:cs typeface="Times New Roman" panose="02020603050405020304" pitchFamily="18" charset="0"/>
              </a:rPr>
              <a:t>model</a:t>
            </a:r>
            <a:r>
              <a:rPr lang="es-ES" sz="1200" kern="150" dirty="0">
                <a:effectLst/>
                <a:latin typeface="Calibri" panose="020F0502020204030204" pitchFamily="34" charset="0"/>
                <a:ea typeface="Calibri" panose="020F0502020204030204" pitchFamily="34" charset="0"/>
                <a:cs typeface="Times New Roman" panose="02020603050405020304" pitchFamily="18" charset="0"/>
              </a:rPr>
              <a:t> </a:t>
            </a:r>
            <a:r>
              <a:rPr lang="es-ES" sz="1200" kern="150" dirty="0" err="1">
                <a:effectLst/>
                <a:latin typeface="Calibri" panose="020F0502020204030204" pitchFamily="34" charset="0"/>
                <a:ea typeface="Calibri" panose="020F0502020204030204" pitchFamily="34" charset="0"/>
                <a:cs typeface="Times New Roman" panose="02020603050405020304" pitchFamily="18" charset="0"/>
              </a:rPr>
              <a:t>checking</a:t>
            </a:r>
            <a:r>
              <a:rPr lang="es-ES" sz="1200" kern="150" dirty="0">
                <a:effectLst/>
                <a:latin typeface="Calibri" panose="020F0502020204030204" pitchFamily="34" charset="0"/>
                <a:ea typeface="Calibri" panose="020F0502020204030204" pitchFamily="34" charset="0"/>
                <a:cs typeface="Times New Roman" panose="02020603050405020304" pitchFamily="18" charset="0"/>
              </a:rPr>
              <a:t> probabilístico y  un </a:t>
            </a:r>
            <a:r>
              <a:rPr lang="es-ES" sz="1200" kern="150" dirty="0" err="1">
                <a:effectLst/>
                <a:latin typeface="Calibri" panose="020F0502020204030204" pitchFamily="34" charset="0"/>
                <a:ea typeface="Calibri" panose="020F0502020204030204" pitchFamily="34" charset="0"/>
                <a:cs typeface="Times New Roman" panose="02020603050405020304" pitchFamily="18" charset="0"/>
              </a:rPr>
              <a:t>constraint</a:t>
            </a:r>
            <a:r>
              <a:rPr lang="es-ES" sz="1200" kern="150" dirty="0">
                <a:effectLst/>
                <a:latin typeface="Calibri" panose="020F0502020204030204" pitchFamily="34" charset="0"/>
                <a:ea typeface="Calibri" panose="020F0502020204030204" pitchFamily="34" charset="0"/>
                <a:cs typeface="Times New Roman" panose="02020603050405020304" pitchFamily="18" charset="0"/>
              </a:rPr>
              <a:t> </a:t>
            </a:r>
            <a:r>
              <a:rPr lang="es-ES" sz="1200" kern="150" dirty="0" err="1">
                <a:effectLst/>
                <a:latin typeface="Calibri" panose="020F0502020204030204" pitchFamily="34" charset="0"/>
                <a:ea typeface="Calibri" panose="020F0502020204030204" pitchFamily="34" charset="0"/>
                <a:cs typeface="Times New Roman" panose="02020603050405020304" pitchFamily="18" charset="0"/>
              </a:rPr>
              <a:t>solver</a:t>
            </a:r>
            <a:r>
              <a:rPr lang="es-ES" sz="1200" kern="150" dirty="0">
                <a:effectLst/>
                <a:latin typeface="Calibri" panose="020F0502020204030204" pitchFamily="34" charset="0"/>
                <a:ea typeface="Calibri" panose="020F0502020204030204" pitchFamily="34" charset="0"/>
                <a:cs typeface="Times New Roman" panose="02020603050405020304" pitchFamily="18" charset="0"/>
              </a:rPr>
              <a:t> garantizando propiedades cuantitativas bajo incertidumbre. </a:t>
            </a:r>
          </a:p>
          <a:p>
            <a:endParaRPr lang="es-ES" dirty="0"/>
          </a:p>
        </p:txBody>
      </p:sp>
      <p:sp>
        <p:nvSpPr>
          <p:cNvPr id="4" name="Slide Number Placeholder 3"/>
          <p:cNvSpPr>
            <a:spLocks noGrp="1"/>
          </p:cNvSpPr>
          <p:nvPr>
            <p:ph type="sldNum" sz="quarter" idx="5"/>
          </p:nvPr>
        </p:nvSpPr>
        <p:spPr/>
        <p:txBody>
          <a:bodyPr/>
          <a:lstStyle/>
          <a:p>
            <a:fld id="{485BBA36-7153-4105-A549-E33CA98E03AD}" type="slidenum">
              <a:rPr lang="es-ES" smtClean="0"/>
              <a:t>46</a:t>
            </a:fld>
            <a:endParaRPr lang="es-ES"/>
          </a:p>
        </p:txBody>
      </p:sp>
    </p:spTree>
    <p:extLst>
      <p:ext uri="{BB962C8B-B14F-4D97-AF65-F5344CB8AC3E}">
        <p14:creationId xmlns:p14="http://schemas.microsoft.com/office/powerpoint/2010/main" val="23527460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50" dirty="0">
                <a:effectLst/>
                <a:latin typeface="Calibri" panose="020F0502020204030204" pitchFamily="34" charset="0"/>
                <a:ea typeface="Calibri" panose="020F0502020204030204" pitchFamily="34" charset="0"/>
                <a:cs typeface="Times New Roman" panose="02020603050405020304" pitchFamily="18" charset="0"/>
              </a:rPr>
              <a:t>Si el </a:t>
            </a:r>
            <a:r>
              <a:rPr lang="es-ES" sz="1800" kern="150" dirty="0" err="1">
                <a:effectLst/>
                <a:latin typeface="Calibri" panose="020F0502020204030204" pitchFamily="34" charset="0"/>
                <a:ea typeface="Calibri" panose="020F0502020204030204" pitchFamily="34" charset="0"/>
                <a:cs typeface="Times New Roman" panose="02020603050405020304" pitchFamily="18" charset="0"/>
              </a:rPr>
              <a:t>model</a:t>
            </a:r>
            <a:r>
              <a:rPr lang="es-ES" sz="1800" kern="150" dirty="0">
                <a:effectLst/>
                <a:latin typeface="Calibri" panose="020F0502020204030204" pitchFamily="34" charset="0"/>
                <a:ea typeface="Calibri" panose="020F0502020204030204" pitchFamily="34" charset="0"/>
                <a:cs typeface="Times New Roman" panose="02020603050405020304" pitchFamily="18" charset="0"/>
              </a:rPr>
              <a:t> </a:t>
            </a:r>
            <a:r>
              <a:rPr lang="es-ES" sz="1800" kern="150" dirty="0" err="1">
                <a:effectLst/>
                <a:latin typeface="Calibri" panose="020F0502020204030204" pitchFamily="34" charset="0"/>
                <a:ea typeface="Calibri" panose="020F0502020204030204" pitchFamily="34" charset="0"/>
                <a:cs typeface="Times New Roman" panose="02020603050405020304" pitchFamily="18" charset="0"/>
              </a:rPr>
              <a:t>checking</a:t>
            </a:r>
            <a:r>
              <a:rPr lang="es-ES" sz="1800" kern="150" dirty="0">
                <a:effectLst/>
                <a:latin typeface="Calibri" panose="020F0502020204030204" pitchFamily="34" charset="0"/>
                <a:ea typeface="Calibri" panose="020F0502020204030204" pitchFamily="34" charset="0"/>
                <a:cs typeface="Times New Roman" panose="02020603050405020304" pitchFamily="18" charset="0"/>
              </a:rPr>
              <a:t> probabilístico lo combinamos con un </a:t>
            </a:r>
            <a:r>
              <a:rPr lang="es-ES" sz="1800" kern="150" dirty="0" err="1">
                <a:effectLst/>
                <a:latin typeface="Calibri" panose="020F0502020204030204" pitchFamily="34" charset="0"/>
                <a:ea typeface="Calibri" panose="020F0502020204030204" pitchFamily="34" charset="0"/>
                <a:cs typeface="Times New Roman" panose="02020603050405020304" pitchFamily="18" charset="0"/>
              </a:rPr>
              <a:t>constraint</a:t>
            </a:r>
            <a:r>
              <a:rPr lang="es-ES" sz="1800" kern="150" dirty="0">
                <a:effectLst/>
                <a:latin typeface="Calibri" panose="020F0502020204030204" pitchFamily="34" charset="0"/>
                <a:ea typeface="Calibri" panose="020F0502020204030204" pitchFamily="34" charset="0"/>
                <a:cs typeface="Times New Roman" panose="02020603050405020304" pitchFamily="18" charset="0"/>
              </a:rPr>
              <a:t> </a:t>
            </a:r>
            <a:r>
              <a:rPr lang="es-ES" sz="1800" kern="150" dirty="0" err="1">
                <a:effectLst/>
                <a:latin typeface="Calibri" panose="020F0502020204030204" pitchFamily="34" charset="0"/>
                <a:ea typeface="Calibri" panose="020F0502020204030204" pitchFamily="34" charset="0"/>
                <a:cs typeface="Times New Roman" panose="02020603050405020304" pitchFamily="18" charset="0"/>
              </a:rPr>
              <a:t>solver</a:t>
            </a:r>
            <a:r>
              <a:rPr lang="es-ES" sz="1800" kern="150" dirty="0">
                <a:effectLst/>
                <a:latin typeface="Calibri" panose="020F0502020204030204" pitchFamily="34" charset="0"/>
                <a:ea typeface="Calibri" panose="020F0502020204030204" pitchFamily="34" charset="0"/>
                <a:cs typeface="Times New Roman" panose="02020603050405020304" pitchFamily="18" charset="0"/>
              </a:rPr>
              <a:t>, podemos respaldar que las configuraciones de posibles distribuciones de la aplicación, están bien formadas, permitiendo explorar el espacio de configuraciones.</a:t>
            </a:r>
            <a:endParaRPr lang="es-ES" dirty="0"/>
          </a:p>
        </p:txBody>
      </p:sp>
      <p:sp>
        <p:nvSpPr>
          <p:cNvPr id="4" name="Slide Number Placeholder 3"/>
          <p:cNvSpPr>
            <a:spLocks noGrp="1"/>
          </p:cNvSpPr>
          <p:nvPr>
            <p:ph type="sldNum" sz="quarter" idx="5"/>
          </p:nvPr>
        </p:nvSpPr>
        <p:spPr/>
        <p:txBody>
          <a:bodyPr/>
          <a:lstStyle/>
          <a:p>
            <a:fld id="{485BBA36-7153-4105-A549-E33CA98E03AD}" type="slidenum">
              <a:rPr lang="es-ES" smtClean="0"/>
              <a:t>47</a:t>
            </a:fld>
            <a:endParaRPr lang="es-ES"/>
          </a:p>
        </p:txBody>
      </p:sp>
    </p:spTree>
    <p:extLst>
      <p:ext uri="{BB962C8B-B14F-4D97-AF65-F5344CB8AC3E}">
        <p14:creationId xmlns:p14="http://schemas.microsoft.com/office/powerpoint/2010/main" val="10066237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50" dirty="0">
                <a:effectLst/>
                <a:latin typeface="Calibri" panose="020F0502020204030204" pitchFamily="34" charset="0"/>
                <a:ea typeface="Calibri" panose="020F0502020204030204" pitchFamily="34" charset="0"/>
                <a:cs typeface="Times New Roman" panose="02020603050405020304" pitchFamily="18" charset="0"/>
              </a:rPr>
              <a:t>por un lado garantizando propiedades estructurales y por otro garantizando propiedades cuantitativas de los aspectos no funcionales. Y todo ello bajo incertidumbre.</a:t>
            </a:r>
          </a:p>
          <a:p>
            <a:endParaRPr lang="es-ES" dirty="0"/>
          </a:p>
        </p:txBody>
      </p:sp>
      <p:sp>
        <p:nvSpPr>
          <p:cNvPr id="4" name="Slide Number Placeholder 3"/>
          <p:cNvSpPr>
            <a:spLocks noGrp="1"/>
          </p:cNvSpPr>
          <p:nvPr>
            <p:ph type="sldNum" sz="quarter" idx="5"/>
          </p:nvPr>
        </p:nvSpPr>
        <p:spPr/>
        <p:txBody>
          <a:bodyPr/>
          <a:lstStyle/>
          <a:p>
            <a:fld id="{485BBA36-7153-4105-A549-E33CA98E03AD}" type="slidenum">
              <a:rPr lang="es-ES" smtClean="0"/>
              <a:t>48</a:t>
            </a:fld>
            <a:endParaRPr lang="es-ES"/>
          </a:p>
        </p:txBody>
      </p:sp>
    </p:spTree>
    <p:extLst>
      <p:ext uri="{BB962C8B-B14F-4D97-AF65-F5344CB8AC3E}">
        <p14:creationId xmlns:p14="http://schemas.microsoft.com/office/powerpoint/2010/main" val="40338591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50" dirty="0">
                <a:effectLst/>
                <a:latin typeface="Calibri" panose="020F0502020204030204" pitchFamily="34" charset="0"/>
                <a:ea typeface="Calibri" panose="020F0502020204030204" pitchFamily="34" charset="0"/>
                <a:cs typeface="Times New Roman" panose="02020603050405020304" pitchFamily="18" charset="0"/>
              </a:rPr>
              <a:t>Esta teoría proviene del ámbito económico y sirve para conocer el grado de satisfacción de los usuarios al adquirir determinados productos. Y su aplicación se ha extendido en ámbitos como el de la ingeniería.</a:t>
            </a:r>
          </a:p>
          <a:p>
            <a:endParaRPr lang="es-ES" dirty="0"/>
          </a:p>
        </p:txBody>
      </p:sp>
      <p:sp>
        <p:nvSpPr>
          <p:cNvPr id="4" name="Slide Number Placeholder 3"/>
          <p:cNvSpPr>
            <a:spLocks noGrp="1"/>
          </p:cNvSpPr>
          <p:nvPr>
            <p:ph type="sldNum" sz="quarter" idx="5"/>
          </p:nvPr>
        </p:nvSpPr>
        <p:spPr/>
        <p:txBody>
          <a:bodyPr/>
          <a:lstStyle/>
          <a:p>
            <a:fld id="{485BBA36-7153-4105-A549-E33CA98E03AD}" type="slidenum">
              <a:rPr lang="es-ES" smtClean="0"/>
              <a:t>49</a:t>
            </a:fld>
            <a:endParaRPr lang="es-ES"/>
          </a:p>
        </p:txBody>
      </p:sp>
    </p:spTree>
    <p:extLst>
      <p:ext uri="{BB962C8B-B14F-4D97-AF65-F5344CB8AC3E}">
        <p14:creationId xmlns:p14="http://schemas.microsoft.com/office/powerpoint/2010/main" val="40600466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50" dirty="0">
                <a:effectLst/>
                <a:latin typeface="Calibri" panose="020F0502020204030204" pitchFamily="34" charset="0"/>
                <a:ea typeface="Calibri" panose="020F0502020204030204" pitchFamily="34" charset="0"/>
                <a:cs typeface="Times New Roman" panose="02020603050405020304" pitchFamily="18" charset="0"/>
              </a:rPr>
              <a:t>Esta teoría proviene del ámbito económico y sirve para conocer el grado de satisfacción de los usuarios al adquirir determinados productos. Y su aplicación se ha extendido en ámbitos como el de la ingeniería.</a:t>
            </a:r>
          </a:p>
          <a:p>
            <a:endParaRPr lang="es-ES" dirty="0"/>
          </a:p>
        </p:txBody>
      </p:sp>
      <p:sp>
        <p:nvSpPr>
          <p:cNvPr id="4" name="Slide Number Placeholder 3"/>
          <p:cNvSpPr>
            <a:spLocks noGrp="1"/>
          </p:cNvSpPr>
          <p:nvPr>
            <p:ph type="sldNum" sz="quarter" idx="5"/>
          </p:nvPr>
        </p:nvSpPr>
        <p:spPr/>
        <p:txBody>
          <a:bodyPr/>
          <a:lstStyle/>
          <a:p>
            <a:fld id="{485BBA36-7153-4105-A549-E33CA98E03AD}" type="slidenum">
              <a:rPr lang="es-ES" smtClean="0"/>
              <a:t>51</a:t>
            </a:fld>
            <a:endParaRPr lang="es-ES"/>
          </a:p>
        </p:txBody>
      </p:sp>
    </p:spTree>
    <p:extLst>
      <p:ext uri="{BB962C8B-B14F-4D97-AF65-F5344CB8AC3E}">
        <p14:creationId xmlns:p14="http://schemas.microsoft.com/office/powerpoint/2010/main" val="497799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Presentaremos la propuesta</a:t>
            </a:r>
          </a:p>
        </p:txBody>
      </p:sp>
      <p:sp>
        <p:nvSpPr>
          <p:cNvPr id="4" name="Slide Number Placeholder 3"/>
          <p:cNvSpPr>
            <a:spLocks noGrp="1"/>
          </p:cNvSpPr>
          <p:nvPr>
            <p:ph type="sldNum" sz="quarter" idx="5"/>
          </p:nvPr>
        </p:nvSpPr>
        <p:spPr/>
        <p:txBody>
          <a:bodyPr/>
          <a:lstStyle/>
          <a:p>
            <a:fld id="{485BBA36-7153-4105-A549-E33CA98E03AD}" type="slidenum">
              <a:rPr lang="es-ES" smtClean="0"/>
              <a:t>5</a:t>
            </a:fld>
            <a:endParaRPr lang="es-ES"/>
          </a:p>
        </p:txBody>
      </p:sp>
    </p:spTree>
    <p:extLst>
      <p:ext uri="{BB962C8B-B14F-4D97-AF65-F5344CB8AC3E}">
        <p14:creationId xmlns:p14="http://schemas.microsoft.com/office/powerpoint/2010/main" val="8306540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50" dirty="0">
                <a:effectLst/>
                <a:latin typeface="Calibri" panose="020F0502020204030204" pitchFamily="34" charset="0"/>
                <a:ea typeface="Calibri" panose="020F0502020204030204" pitchFamily="34" charset="0"/>
                <a:cs typeface="Times New Roman" panose="02020603050405020304" pitchFamily="18" charset="0"/>
              </a:rPr>
              <a:t>Haciendo uso de una función ponderada de utilidad, podemos asignar un coeficiente para cada una de las propiedades a estudiar obteniendo una puntuación por cada una de las distintas configuraciones de distribución lo que permite seleccionar la mejor configuración de despliegue según las necesidades/requisitos del usuario.</a:t>
            </a:r>
          </a:p>
          <a:p>
            <a:endParaRPr lang="es-ES" dirty="0"/>
          </a:p>
        </p:txBody>
      </p:sp>
      <p:sp>
        <p:nvSpPr>
          <p:cNvPr id="4" name="Slide Number Placeholder 3"/>
          <p:cNvSpPr>
            <a:spLocks noGrp="1"/>
          </p:cNvSpPr>
          <p:nvPr>
            <p:ph type="sldNum" sz="quarter" idx="5"/>
          </p:nvPr>
        </p:nvSpPr>
        <p:spPr/>
        <p:txBody>
          <a:bodyPr/>
          <a:lstStyle/>
          <a:p>
            <a:fld id="{485BBA36-7153-4105-A549-E33CA98E03AD}" type="slidenum">
              <a:rPr lang="es-ES" smtClean="0"/>
              <a:t>52</a:t>
            </a:fld>
            <a:endParaRPr lang="es-ES"/>
          </a:p>
        </p:txBody>
      </p:sp>
    </p:spTree>
    <p:extLst>
      <p:ext uri="{BB962C8B-B14F-4D97-AF65-F5344CB8AC3E}">
        <p14:creationId xmlns:p14="http://schemas.microsoft.com/office/powerpoint/2010/main" val="26930907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nuevo paradigma de computación cuántico, ofrece muchas posibilidades de aplicación, y se hace necesario estudiar y evaluar la coexistencia de ambos mundos (CPU y QPU) y una de estas integraciones es a través de las aplicaciones híbridas.</a:t>
            </a:r>
          </a:p>
        </p:txBody>
      </p:sp>
      <p:sp>
        <p:nvSpPr>
          <p:cNvPr id="4" name="Slide Number Placeholder 3"/>
          <p:cNvSpPr>
            <a:spLocks noGrp="1"/>
          </p:cNvSpPr>
          <p:nvPr>
            <p:ph type="sldNum" sz="quarter" idx="5"/>
          </p:nvPr>
        </p:nvSpPr>
        <p:spPr/>
        <p:txBody>
          <a:bodyPr/>
          <a:lstStyle/>
          <a:p>
            <a:fld id="{485BBA36-7153-4105-A549-E33CA98E03AD}" type="slidenum">
              <a:rPr lang="es-ES" smtClean="0"/>
              <a:t>54</a:t>
            </a:fld>
            <a:endParaRPr lang="es-ES"/>
          </a:p>
        </p:txBody>
      </p:sp>
    </p:spTree>
    <p:extLst>
      <p:ext uri="{BB962C8B-B14F-4D97-AF65-F5344CB8AC3E}">
        <p14:creationId xmlns:p14="http://schemas.microsoft.com/office/powerpoint/2010/main" val="15067482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En este trabajo se presenta una propuesta de metodología, en la que mediante una especificación de una aplicación híbrida, se obtiene una salida óptima de despliegue según las preferencias del usuario</a:t>
            </a:r>
          </a:p>
        </p:txBody>
      </p:sp>
      <p:sp>
        <p:nvSpPr>
          <p:cNvPr id="4" name="Slide Number Placeholder 3"/>
          <p:cNvSpPr>
            <a:spLocks noGrp="1"/>
          </p:cNvSpPr>
          <p:nvPr>
            <p:ph type="sldNum" sz="quarter" idx="5"/>
          </p:nvPr>
        </p:nvSpPr>
        <p:spPr/>
        <p:txBody>
          <a:bodyPr/>
          <a:lstStyle/>
          <a:p>
            <a:fld id="{485BBA36-7153-4105-A549-E33CA98E03AD}" type="slidenum">
              <a:rPr lang="es-ES" smtClean="0"/>
              <a:t>55</a:t>
            </a:fld>
            <a:endParaRPr lang="es-ES"/>
          </a:p>
        </p:txBody>
      </p:sp>
    </p:spTree>
    <p:extLst>
      <p:ext uri="{BB962C8B-B14F-4D97-AF65-F5344CB8AC3E}">
        <p14:creationId xmlns:p14="http://schemas.microsoft.com/office/powerpoint/2010/main" val="33618688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En cuanto a trabajos futuros, pues se espera desarrollar un prototipo de la metodología que incorpore al menos un proveedor de servicios y poder estudiar otros aspectos de los algoritmos cuánticos que puedan influir en la toma de decisión de la máquina.</a:t>
            </a:r>
          </a:p>
        </p:txBody>
      </p:sp>
      <p:sp>
        <p:nvSpPr>
          <p:cNvPr id="4" name="Slide Number Placeholder 3"/>
          <p:cNvSpPr>
            <a:spLocks noGrp="1"/>
          </p:cNvSpPr>
          <p:nvPr>
            <p:ph type="sldNum" sz="quarter" idx="5"/>
          </p:nvPr>
        </p:nvSpPr>
        <p:spPr/>
        <p:txBody>
          <a:bodyPr/>
          <a:lstStyle/>
          <a:p>
            <a:fld id="{485BBA36-7153-4105-A549-E33CA98E03AD}" type="slidenum">
              <a:rPr lang="es-ES" smtClean="0"/>
              <a:t>56</a:t>
            </a:fld>
            <a:endParaRPr lang="es-ES"/>
          </a:p>
        </p:txBody>
      </p:sp>
    </p:spTree>
    <p:extLst>
      <p:ext uri="{BB962C8B-B14F-4D97-AF65-F5344CB8AC3E}">
        <p14:creationId xmlns:p14="http://schemas.microsoft.com/office/powerpoint/2010/main" val="23086802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a muy largo plazo, el objetivo es poder modificar esta metodología para que no solo se enfoque en el </a:t>
            </a:r>
            <a:r>
              <a:rPr lang="es-ES" dirty="0" err="1"/>
              <a:t>cloud</a:t>
            </a:r>
            <a:r>
              <a:rPr lang="es-ES"/>
              <a:t>, sino </a:t>
            </a:r>
            <a:r>
              <a:rPr lang="es-ES" dirty="0"/>
              <a:t>también en todo el espectro continuo de computación, que con la incorporación de la computación cuántica, se le comienza a denominar </a:t>
            </a:r>
            <a:r>
              <a:rPr lang="es-ES"/>
              <a:t>quantum continuum.</a:t>
            </a:r>
            <a:endParaRPr lang="es-ES" dirty="0"/>
          </a:p>
        </p:txBody>
      </p:sp>
      <p:sp>
        <p:nvSpPr>
          <p:cNvPr id="4" name="Slide Number Placeholder 3"/>
          <p:cNvSpPr>
            <a:spLocks noGrp="1"/>
          </p:cNvSpPr>
          <p:nvPr>
            <p:ph type="sldNum" sz="quarter" idx="5"/>
          </p:nvPr>
        </p:nvSpPr>
        <p:spPr/>
        <p:txBody>
          <a:bodyPr/>
          <a:lstStyle/>
          <a:p>
            <a:fld id="{485BBA36-7153-4105-A549-E33CA98E03AD}" type="slidenum">
              <a:rPr lang="es-ES" smtClean="0"/>
              <a:t>57</a:t>
            </a:fld>
            <a:endParaRPr lang="es-ES"/>
          </a:p>
        </p:txBody>
      </p:sp>
    </p:spTree>
    <p:extLst>
      <p:ext uri="{BB962C8B-B14F-4D97-AF65-F5344CB8AC3E}">
        <p14:creationId xmlns:p14="http://schemas.microsoft.com/office/powerpoint/2010/main" val="3352999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 continuación, veremos un poco del contexto de este trabajo.</a:t>
            </a:r>
          </a:p>
        </p:txBody>
      </p:sp>
      <p:sp>
        <p:nvSpPr>
          <p:cNvPr id="4" name="Slide Number Placeholder 3"/>
          <p:cNvSpPr>
            <a:spLocks noGrp="1"/>
          </p:cNvSpPr>
          <p:nvPr>
            <p:ph type="sldNum" sz="quarter" idx="5"/>
          </p:nvPr>
        </p:nvSpPr>
        <p:spPr/>
        <p:txBody>
          <a:bodyPr/>
          <a:lstStyle/>
          <a:p>
            <a:fld id="{485BBA36-7153-4105-A549-E33CA98E03AD}" type="slidenum">
              <a:rPr lang="es-ES" smtClean="0"/>
              <a:t>58</a:t>
            </a:fld>
            <a:endParaRPr lang="es-ES"/>
          </a:p>
        </p:txBody>
      </p:sp>
    </p:spTree>
    <p:extLst>
      <p:ext uri="{BB962C8B-B14F-4D97-AF65-F5344CB8AC3E}">
        <p14:creationId xmlns:p14="http://schemas.microsoft.com/office/powerpoint/2010/main" val="1409533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Acabaremos con Conclusiones y trabajos futuros</a:t>
            </a:r>
          </a:p>
        </p:txBody>
      </p:sp>
      <p:sp>
        <p:nvSpPr>
          <p:cNvPr id="4" name="Slide Number Placeholder 3"/>
          <p:cNvSpPr>
            <a:spLocks noGrp="1"/>
          </p:cNvSpPr>
          <p:nvPr>
            <p:ph type="sldNum" sz="quarter" idx="5"/>
          </p:nvPr>
        </p:nvSpPr>
        <p:spPr/>
        <p:txBody>
          <a:bodyPr/>
          <a:lstStyle/>
          <a:p>
            <a:fld id="{485BBA36-7153-4105-A549-E33CA98E03AD}" type="slidenum">
              <a:rPr lang="es-ES" smtClean="0"/>
              <a:t>6</a:t>
            </a:fld>
            <a:endParaRPr lang="es-ES"/>
          </a:p>
        </p:txBody>
      </p:sp>
    </p:spTree>
    <p:extLst>
      <p:ext uri="{BB962C8B-B14F-4D97-AF65-F5344CB8AC3E}">
        <p14:creationId xmlns:p14="http://schemas.microsoft.com/office/powerpoint/2010/main" val="2886281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 un nuevo paradigma de computación que está Explicar temas de </a:t>
            </a:r>
            <a:r>
              <a:rPr lang="es-ES" dirty="0" err="1"/>
              <a:t>qubits</a:t>
            </a:r>
            <a:endParaRPr lang="es-ES" dirty="0"/>
          </a:p>
        </p:txBody>
      </p:sp>
      <p:sp>
        <p:nvSpPr>
          <p:cNvPr id="4" name="Slide Number Placeholder 3"/>
          <p:cNvSpPr>
            <a:spLocks noGrp="1"/>
          </p:cNvSpPr>
          <p:nvPr>
            <p:ph type="sldNum" sz="quarter" idx="5"/>
          </p:nvPr>
        </p:nvSpPr>
        <p:spPr/>
        <p:txBody>
          <a:bodyPr/>
          <a:lstStyle/>
          <a:p>
            <a:fld id="{485BBA36-7153-4105-A549-E33CA98E03AD}" type="slidenum">
              <a:rPr lang="es-ES" smtClean="0"/>
              <a:t>7</a:t>
            </a:fld>
            <a:endParaRPr lang="es-ES"/>
          </a:p>
        </p:txBody>
      </p:sp>
    </p:spTree>
    <p:extLst>
      <p:ext uri="{BB962C8B-B14F-4D97-AF65-F5344CB8AC3E}">
        <p14:creationId xmlns:p14="http://schemas.microsoft.com/office/powerpoint/2010/main" val="3184546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50" dirty="0">
                <a:effectLst/>
                <a:latin typeface="Calibri" panose="020F0502020204030204" pitchFamily="34" charset="0"/>
                <a:ea typeface="Calibri" panose="020F0502020204030204" pitchFamily="34" charset="0"/>
                <a:cs typeface="Times New Roman" panose="02020603050405020304" pitchFamily="18" charset="0"/>
              </a:rPr>
              <a:t>Nuevo paradigma computacional que se fundamenta en la leyes de la mecánica cuántica que le otorgan propiedades realmente interesantes al </a:t>
            </a:r>
            <a:r>
              <a:rPr lang="es-ES" sz="1800" kern="150" dirty="0" err="1">
                <a:effectLst/>
                <a:latin typeface="Calibri" panose="020F0502020204030204" pitchFamily="34" charset="0"/>
                <a:ea typeface="Calibri" panose="020F0502020204030204" pitchFamily="34" charset="0"/>
                <a:cs typeface="Times New Roman" panose="02020603050405020304" pitchFamily="18" charset="0"/>
              </a:rPr>
              <a:t>qubit</a:t>
            </a:r>
            <a:r>
              <a:rPr lang="es-ES" sz="1800" kern="150" dirty="0">
                <a:effectLst/>
                <a:latin typeface="Calibri" panose="020F0502020204030204" pitchFamily="34" charset="0"/>
                <a:ea typeface="Calibri" panose="020F0502020204030204" pitchFamily="34" charset="0"/>
                <a:cs typeface="Times New Roman" panose="02020603050405020304" pitchFamily="18" charset="0"/>
              </a:rPr>
              <a:t>, la unidad mínima de información cuántica. Por analogía, los bits cuánticos.</a:t>
            </a:r>
          </a:p>
        </p:txBody>
      </p:sp>
      <p:sp>
        <p:nvSpPr>
          <p:cNvPr id="4" name="Slide Number Placeholder 3"/>
          <p:cNvSpPr>
            <a:spLocks noGrp="1"/>
          </p:cNvSpPr>
          <p:nvPr>
            <p:ph type="sldNum" sz="quarter" idx="5"/>
          </p:nvPr>
        </p:nvSpPr>
        <p:spPr/>
        <p:txBody>
          <a:bodyPr/>
          <a:lstStyle/>
          <a:p>
            <a:fld id="{485BBA36-7153-4105-A549-E33CA98E03AD}" type="slidenum">
              <a:rPr lang="es-ES" smtClean="0"/>
              <a:t>8</a:t>
            </a:fld>
            <a:endParaRPr lang="es-ES"/>
          </a:p>
        </p:txBody>
      </p:sp>
    </p:spTree>
    <p:extLst>
      <p:ext uri="{BB962C8B-B14F-4D97-AF65-F5344CB8AC3E}">
        <p14:creationId xmlns:p14="http://schemas.microsoft.com/office/powerpoint/2010/main" val="2063367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Estas propiedades son La superposición, permite a un </a:t>
            </a:r>
            <a:r>
              <a:rPr lang="es-ES" dirty="0" err="1"/>
              <a:t>qubit</a:t>
            </a:r>
            <a:r>
              <a:rPr lang="es-ES" dirty="0"/>
              <a:t> estar en un estado indeterminado que se conocerá cuando colapse</a:t>
            </a:r>
          </a:p>
          <a:p>
            <a:r>
              <a:rPr lang="es-ES" dirty="0"/>
              <a:t>El entrelazamiento que permite que dos sistemas cuánticos (dos </a:t>
            </a:r>
            <a:r>
              <a:rPr lang="es-ES" dirty="0" err="1"/>
              <a:t>qubits</a:t>
            </a:r>
            <a:r>
              <a:rPr lang="es-ES" dirty="0"/>
              <a:t>) estén relacionados de forma que el estado de uno no puede definirse sin el estado del otro. </a:t>
            </a:r>
            <a:br>
              <a:rPr lang="es-ES" dirty="0"/>
            </a:br>
            <a:r>
              <a:rPr lang="es-ES" dirty="0"/>
              <a:t>Estas propiedades le otorgan a estas máquinas</a:t>
            </a:r>
          </a:p>
        </p:txBody>
      </p:sp>
      <p:sp>
        <p:nvSpPr>
          <p:cNvPr id="4" name="Slide Number Placeholder 3"/>
          <p:cNvSpPr>
            <a:spLocks noGrp="1"/>
          </p:cNvSpPr>
          <p:nvPr>
            <p:ph type="sldNum" sz="quarter" idx="5"/>
          </p:nvPr>
        </p:nvSpPr>
        <p:spPr/>
        <p:txBody>
          <a:bodyPr/>
          <a:lstStyle/>
          <a:p>
            <a:fld id="{485BBA36-7153-4105-A549-E33CA98E03AD}" type="slidenum">
              <a:rPr lang="es-ES" smtClean="0"/>
              <a:t>9</a:t>
            </a:fld>
            <a:endParaRPr lang="es-ES"/>
          </a:p>
        </p:txBody>
      </p:sp>
    </p:spTree>
    <p:extLst>
      <p:ext uri="{BB962C8B-B14F-4D97-AF65-F5344CB8AC3E}">
        <p14:creationId xmlns:p14="http://schemas.microsoft.com/office/powerpoint/2010/main" val="2782453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2EFDA871-0DA1-4D00-80C4-FD4AE5ECE18A}" type="datetime1">
              <a:rPr lang="es-ES" smtClean="0"/>
              <a:t>16/09/2024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2288191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3FDF0F8-66B8-412D-8F60-02213FB24CD3}" type="datetime1">
              <a:rPr lang="es-ES" smtClean="0"/>
              <a:t>16/09/2024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541863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F8BF4534-9A32-456F-A2E4-AC6DD1D85FEE}" type="datetime1">
              <a:rPr lang="es-ES" smtClean="0"/>
              <a:t>16/09/2024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2215096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052162E5-B30A-4E5F-9FF8-CB278C86765C}" type="datetime1">
              <a:rPr lang="es-ES" smtClean="0"/>
              <a:t>16/09/2024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3398174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024A5F66-4F54-4BFE-B89F-3484101BADFB}" type="datetime1">
              <a:rPr lang="es-ES" smtClean="0"/>
              <a:t>16/09/2024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2339700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A72CE406-4727-4E6D-B229-CF791632B67C}" type="datetime1">
              <a:rPr lang="es-ES" smtClean="0"/>
              <a:t>16/09/2024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979029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ECFEA899-2859-4995-A836-0AB1BAEB7687}" type="datetime1">
              <a:rPr lang="es-ES" smtClean="0"/>
              <a:t>16/09/2024</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1752394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84F00997-124D-4D9C-841E-C248A45A6C3B}" type="datetime1">
              <a:rPr lang="es-ES" smtClean="0"/>
              <a:t>16/09/2024</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3630658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EE11821-C008-4F27-874D-81A67DCAFC90}" type="datetime1">
              <a:rPr lang="es-ES" smtClean="0"/>
              <a:t>16/09/2024</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3682375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DEAC7F8D-A239-4F6D-B4A6-9D8E056F7545}" type="datetime1">
              <a:rPr lang="es-ES" smtClean="0"/>
              <a:t>16/09/2024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1360449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7489CE09-1E17-467E-9A66-DA9C8CC341B0}" type="datetime1">
              <a:rPr lang="es-ES" smtClean="0"/>
              <a:t>16/09/2024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383603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10583C1-6887-4655-8D7F-0C8FB605B34B}" type="datetime1">
              <a:rPr lang="es-ES" smtClean="0"/>
              <a:t>16/09/2024</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F1556C4-DFC3-4611-A7CC-780699185E26}" type="slidenum">
              <a:rPr lang="es-ES" smtClean="0"/>
              <a:t>‹#›</a:t>
            </a:fld>
            <a:endParaRPr lang="es-ES"/>
          </a:p>
        </p:txBody>
      </p:sp>
    </p:spTree>
    <p:extLst>
      <p:ext uri="{BB962C8B-B14F-4D97-AF65-F5344CB8AC3E}">
        <p14:creationId xmlns:p14="http://schemas.microsoft.com/office/powerpoint/2010/main" val="2933118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2.png"/><Relationship Id="rId7"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svg"/></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9.xml"/><Relationship Id="rId13" Type="http://schemas.openxmlformats.org/officeDocument/2006/relationships/image" Target="../media/image1.png"/><Relationship Id="rId3" Type="http://schemas.openxmlformats.org/officeDocument/2006/relationships/image" Target="../media/image12.png"/><Relationship Id="rId7" Type="http://schemas.openxmlformats.org/officeDocument/2006/relationships/diagramData" Target="../diagrams/data9.xml"/><Relationship Id="rId12"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5.png"/><Relationship Id="rId11" Type="http://schemas.microsoft.com/office/2007/relationships/diagramDrawing" Target="../diagrams/drawing9.xml"/><Relationship Id="rId5" Type="http://schemas.openxmlformats.org/officeDocument/2006/relationships/image" Target="../media/image14.png"/><Relationship Id="rId10" Type="http://schemas.openxmlformats.org/officeDocument/2006/relationships/diagramColors" Target="../diagrams/colors9.xml"/><Relationship Id="rId4" Type="http://schemas.openxmlformats.org/officeDocument/2006/relationships/image" Target="../media/image13.svg"/><Relationship Id="rId9" Type="http://schemas.openxmlformats.org/officeDocument/2006/relationships/diagramQuickStyle" Target="../diagrams/quickStyle9.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10.xml"/><Relationship Id="rId13" Type="http://schemas.openxmlformats.org/officeDocument/2006/relationships/image" Target="../media/image3.png"/><Relationship Id="rId3" Type="http://schemas.openxmlformats.org/officeDocument/2006/relationships/image" Target="../media/image12.png"/><Relationship Id="rId7" Type="http://schemas.openxmlformats.org/officeDocument/2006/relationships/diagramData" Target="../diagrams/data10.xml"/><Relationship Id="rId12"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5.png"/><Relationship Id="rId11" Type="http://schemas.microsoft.com/office/2007/relationships/diagramDrawing" Target="../diagrams/drawing10.xml"/><Relationship Id="rId5" Type="http://schemas.openxmlformats.org/officeDocument/2006/relationships/image" Target="../media/image14.png"/><Relationship Id="rId10" Type="http://schemas.openxmlformats.org/officeDocument/2006/relationships/diagramColors" Target="../diagrams/colors10.xml"/><Relationship Id="rId4" Type="http://schemas.openxmlformats.org/officeDocument/2006/relationships/image" Target="../media/image13.svg"/><Relationship Id="rId9" Type="http://schemas.openxmlformats.org/officeDocument/2006/relationships/diagramQuickStyle" Target="../diagrams/quickStyle10.xml"/><Relationship Id="rId14" Type="http://schemas.openxmlformats.org/officeDocument/2006/relationships/image" Target="../media/image1.png"/></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11.xml"/><Relationship Id="rId13"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diagramData" Target="../diagrams/data11.xml"/><Relationship Id="rId12" Type="http://schemas.openxmlformats.org/officeDocument/2006/relationships/image" Target="../media/image16.png"/><Relationship Id="rId2" Type="http://schemas.openxmlformats.org/officeDocument/2006/relationships/notesSlide" Target="../notesSlides/notesSlide16.xml"/><Relationship Id="rId16"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5.png"/><Relationship Id="rId11" Type="http://schemas.microsoft.com/office/2007/relationships/diagramDrawing" Target="../diagrams/drawing11.xml"/><Relationship Id="rId5" Type="http://schemas.openxmlformats.org/officeDocument/2006/relationships/image" Target="../media/image14.png"/><Relationship Id="rId15" Type="http://schemas.openxmlformats.org/officeDocument/2006/relationships/image" Target="../media/image3.png"/><Relationship Id="rId10" Type="http://schemas.openxmlformats.org/officeDocument/2006/relationships/diagramColors" Target="../diagrams/colors11.xml"/><Relationship Id="rId4" Type="http://schemas.openxmlformats.org/officeDocument/2006/relationships/image" Target="../media/image13.svg"/><Relationship Id="rId9" Type="http://schemas.openxmlformats.org/officeDocument/2006/relationships/diagramQuickStyle" Target="../diagrams/quickStyle11.xml"/><Relationship Id="rId14" Type="http://schemas.openxmlformats.org/officeDocument/2006/relationships/image" Target="../media/image18.svg"/></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12.xml"/><Relationship Id="rId13" Type="http://schemas.openxmlformats.org/officeDocument/2006/relationships/image" Target="../media/image17.png"/><Relationship Id="rId18" Type="http://schemas.openxmlformats.org/officeDocument/2006/relationships/image" Target="../media/image1.png"/><Relationship Id="rId3" Type="http://schemas.openxmlformats.org/officeDocument/2006/relationships/image" Target="../media/image12.png"/><Relationship Id="rId7" Type="http://schemas.openxmlformats.org/officeDocument/2006/relationships/diagramData" Target="../diagrams/data12.xml"/><Relationship Id="rId12" Type="http://schemas.openxmlformats.org/officeDocument/2006/relationships/image" Target="../media/image16.png"/><Relationship Id="rId17" Type="http://schemas.openxmlformats.org/officeDocument/2006/relationships/image" Target="../media/image3.png"/><Relationship Id="rId2" Type="http://schemas.openxmlformats.org/officeDocument/2006/relationships/notesSlide" Target="../notesSlides/notesSlide17.xml"/><Relationship Id="rId16" Type="http://schemas.openxmlformats.org/officeDocument/2006/relationships/image" Target="../media/image20.svg"/><Relationship Id="rId1" Type="http://schemas.openxmlformats.org/officeDocument/2006/relationships/slideLayout" Target="../slideLayouts/slideLayout2.xml"/><Relationship Id="rId6" Type="http://schemas.openxmlformats.org/officeDocument/2006/relationships/image" Target="../media/image15.png"/><Relationship Id="rId11" Type="http://schemas.microsoft.com/office/2007/relationships/diagramDrawing" Target="../diagrams/drawing12.xml"/><Relationship Id="rId5" Type="http://schemas.openxmlformats.org/officeDocument/2006/relationships/image" Target="../media/image14.png"/><Relationship Id="rId15" Type="http://schemas.openxmlformats.org/officeDocument/2006/relationships/image" Target="../media/image19.png"/><Relationship Id="rId10" Type="http://schemas.openxmlformats.org/officeDocument/2006/relationships/diagramColors" Target="../diagrams/colors12.xml"/><Relationship Id="rId4" Type="http://schemas.openxmlformats.org/officeDocument/2006/relationships/image" Target="../media/image13.svg"/><Relationship Id="rId9" Type="http://schemas.openxmlformats.org/officeDocument/2006/relationships/diagramQuickStyle" Target="../diagrams/quickStyle12.xml"/><Relationship Id="rId14" Type="http://schemas.openxmlformats.org/officeDocument/2006/relationships/image" Target="../media/image18.svg"/></Relationships>
</file>

<file path=ppt/slides/_rels/slide18.xml.rels><?xml version="1.0" encoding="UTF-8" standalone="yes"?>
<Relationships xmlns="http://schemas.openxmlformats.org/package/2006/relationships"><Relationship Id="rId8" Type="http://schemas.openxmlformats.org/officeDocument/2006/relationships/diagramLayout" Target="../diagrams/layout13.xml"/><Relationship Id="rId13" Type="http://schemas.openxmlformats.org/officeDocument/2006/relationships/image" Target="../media/image17.png"/><Relationship Id="rId18" Type="http://schemas.openxmlformats.org/officeDocument/2006/relationships/image" Target="../media/image1.png"/><Relationship Id="rId3" Type="http://schemas.openxmlformats.org/officeDocument/2006/relationships/image" Target="../media/image12.png"/><Relationship Id="rId7" Type="http://schemas.openxmlformats.org/officeDocument/2006/relationships/diagramData" Target="../diagrams/data13.xml"/><Relationship Id="rId12" Type="http://schemas.openxmlformats.org/officeDocument/2006/relationships/image" Target="../media/image16.png"/><Relationship Id="rId17" Type="http://schemas.openxmlformats.org/officeDocument/2006/relationships/image" Target="../media/image3.png"/><Relationship Id="rId2" Type="http://schemas.openxmlformats.org/officeDocument/2006/relationships/notesSlide" Target="../notesSlides/notesSlide18.xml"/><Relationship Id="rId16" Type="http://schemas.openxmlformats.org/officeDocument/2006/relationships/image" Target="../media/image20.svg"/><Relationship Id="rId1" Type="http://schemas.openxmlformats.org/officeDocument/2006/relationships/slideLayout" Target="../slideLayouts/slideLayout2.xml"/><Relationship Id="rId6" Type="http://schemas.openxmlformats.org/officeDocument/2006/relationships/image" Target="../media/image15.png"/><Relationship Id="rId11" Type="http://schemas.microsoft.com/office/2007/relationships/diagramDrawing" Target="../diagrams/drawing13.xml"/><Relationship Id="rId5" Type="http://schemas.openxmlformats.org/officeDocument/2006/relationships/image" Target="../media/image14.png"/><Relationship Id="rId15" Type="http://schemas.openxmlformats.org/officeDocument/2006/relationships/image" Target="../media/image19.png"/><Relationship Id="rId10" Type="http://schemas.openxmlformats.org/officeDocument/2006/relationships/diagramColors" Target="../diagrams/colors13.xml"/><Relationship Id="rId4" Type="http://schemas.openxmlformats.org/officeDocument/2006/relationships/image" Target="../media/image13.svg"/><Relationship Id="rId9" Type="http://schemas.openxmlformats.org/officeDocument/2006/relationships/diagramQuickStyle" Target="../diagrams/quickStyle13.xml"/><Relationship Id="rId14" Type="http://schemas.openxmlformats.org/officeDocument/2006/relationships/image" Target="../media/image18.svg"/></Relationships>
</file>

<file path=ppt/slides/_rels/slide1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1.png"/><Relationship Id="rId7"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1.png"/><Relationship Id="rId7"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1.png"/><Relationship Id="rId7"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26.sv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6.sv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8.png"/><Relationship Id="rId7"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8.png"/><Relationship Id="rId7"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7.png"/><Relationship Id="rId9"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34.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1.png"/></Relationships>
</file>

<file path=ppt/slides/_rels/slide4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5.png"/><Relationship Id="rId9" Type="http://schemas.openxmlformats.org/officeDocument/2006/relationships/image" Target="../media/image1.png"/></Relationships>
</file>

<file path=ppt/slides/_rels/slide4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5.png"/><Relationship Id="rId10" Type="http://schemas.openxmlformats.org/officeDocument/2006/relationships/image" Target="../media/image1.png"/><Relationship Id="rId4" Type="http://schemas.openxmlformats.org/officeDocument/2006/relationships/image" Target="../media/image37.png"/><Relationship Id="rId9" Type="http://schemas.openxmlformats.org/officeDocument/2006/relationships/image" Target="../media/image3.png"/></Relationships>
</file>

<file path=ppt/slides/_rels/slide4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5.png"/><Relationship Id="rId10" Type="http://schemas.openxmlformats.org/officeDocument/2006/relationships/image" Target="../media/image1.png"/><Relationship Id="rId4" Type="http://schemas.openxmlformats.org/officeDocument/2006/relationships/image" Target="../media/image37.png"/><Relationship Id="rId9"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1.png"/><Relationship Id="rId4" Type="http://schemas.openxmlformats.org/officeDocument/2006/relationships/image" Target="../media/image42.svg"/><Relationship Id="rId9" Type="http://schemas.openxmlformats.org/officeDocument/2006/relationships/image" Target="../media/image3.png"/></Relationships>
</file>

<file path=ppt/slides/_rels/slide46.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notesSlide" Target="../notesSlides/notesSlide45.xml"/><Relationship Id="rId16"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 Id="rId14" Type="http://schemas.openxmlformats.org/officeDocument/2006/relationships/image" Target="../media/image52.svg"/></Relationships>
</file>

<file path=ppt/slides/_rels/slide47.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18" Type="http://schemas.openxmlformats.org/officeDocument/2006/relationships/image" Target="../media/image56.sv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svg"/><Relationship Id="rId17" Type="http://schemas.openxmlformats.org/officeDocument/2006/relationships/image" Target="../media/image55.png"/><Relationship Id="rId2" Type="http://schemas.openxmlformats.org/officeDocument/2006/relationships/notesSlide" Target="../notesSlides/notesSlide46.xml"/><Relationship Id="rId16" Type="http://schemas.openxmlformats.org/officeDocument/2006/relationships/image" Target="../media/image54.png"/><Relationship Id="rId20"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svg"/><Relationship Id="rId19" Type="http://schemas.openxmlformats.org/officeDocument/2006/relationships/image" Target="../media/image3.png"/><Relationship Id="rId4" Type="http://schemas.openxmlformats.org/officeDocument/2006/relationships/image" Target="../media/image42.svg"/><Relationship Id="rId9" Type="http://schemas.openxmlformats.org/officeDocument/2006/relationships/image" Target="../media/image47.png"/><Relationship Id="rId14" Type="http://schemas.openxmlformats.org/officeDocument/2006/relationships/image" Target="../media/image52.svg"/></Relationships>
</file>

<file path=ppt/slides/_rels/slide48.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18" Type="http://schemas.openxmlformats.org/officeDocument/2006/relationships/image" Target="../media/image56.sv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svg"/><Relationship Id="rId17" Type="http://schemas.openxmlformats.org/officeDocument/2006/relationships/image" Target="../media/image55.png"/><Relationship Id="rId2" Type="http://schemas.openxmlformats.org/officeDocument/2006/relationships/notesSlide" Target="../notesSlides/notesSlide47.xml"/><Relationship Id="rId16" Type="http://schemas.openxmlformats.org/officeDocument/2006/relationships/image" Target="../media/image54.png"/><Relationship Id="rId20"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svg"/><Relationship Id="rId19" Type="http://schemas.openxmlformats.org/officeDocument/2006/relationships/image" Target="../media/image3.png"/><Relationship Id="rId4" Type="http://schemas.openxmlformats.org/officeDocument/2006/relationships/image" Target="../media/image42.svg"/><Relationship Id="rId9" Type="http://schemas.openxmlformats.org/officeDocument/2006/relationships/image" Target="../media/image47.png"/><Relationship Id="rId14" Type="http://schemas.openxmlformats.org/officeDocument/2006/relationships/image" Target="../media/image52.sv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59.gif"/><Relationship Id="rId4" Type="http://schemas.openxmlformats.org/officeDocument/2006/relationships/image" Target="../media/image58.svg"/></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59.gif"/><Relationship Id="rId4" Type="http://schemas.openxmlformats.org/officeDocument/2006/relationships/image" Target="../media/image58.sv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60.png"/><Relationship Id="rId7"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5.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slides/_rels/slide55.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64.png"/><Relationship Id="rId7" Type="http://schemas.openxmlformats.org/officeDocument/2006/relationships/image" Target="../media/image62.png"/><Relationship Id="rId2" Type="http://schemas.openxmlformats.org/officeDocument/2006/relationships/notesSlide" Target="../notesSlides/notesSlide52.xml"/><Relationship Id="rId1" Type="http://schemas.openxmlformats.org/officeDocument/2006/relationships/slideLayout" Target="../slideLayouts/slideLayout5.xml"/><Relationship Id="rId6" Type="http://schemas.openxmlformats.org/officeDocument/2006/relationships/image" Target="../media/image61.svg"/><Relationship Id="rId5" Type="http://schemas.openxmlformats.org/officeDocument/2006/relationships/image" Target="../media/image60.png"/><Relationship Id="rId10" Type="http://schemas.openxmlformats.org/officeDocument/2006/relationships/image" Target="../media/image1.png"/><Relationship Id="rId4" Type="http://schemas.openxmlformats.org/officeDocument/2006/relationships/image" Target="../media/image65.svg"/><Relationship Id="rId9" Type="http://schemas.openxmlformats.org/officeDocument/2006/relationships/image" Target="../media/image3.png"/></Relationships>
</file>

<file path=ppt/slides/_rels/slide5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6.png"/><Relationship Id="rId7" Type="http://schemas.openxmlformats.org/officeDocument/2006/relationships/image" Target="../media/image61.svg"/><Relationship Id="rId2" Type="http://schemas.openxmlformats.org/officeDocument/2006/relationships/notesSlide" Target="../notesSlides/notesSlide53.xml"/><Relationship Id="rId1" Type="http://schemas.openxmlformats.org/officeDocument/2006/relationships/slideLayout" Target="../slideLayouts/slideLayout5.xml"/><Relationship Id="rId6" Type="http://schemas.openxmlformats.org/officeDocument/2006/relationships/image" Target="../media/image60.png"/><Relationship Id="rId11" Type="http://schemas.openxmlformats.org/officeDocument/2006/relationships/image" Target="../media/image1.png"/><Relationship Id="rId5" Type="http://schemas.openxmlformats.org/officeDocument/2006/relationships/image" Target="../media/image65.svg"/><Relationship Id="rId10" Type="http://schemas.openxmlformats.org/officeDocument/2006/relationships/image" Target="../media/image3.png"/><Relationship Id="rId4" Type="http://schemas.openxmlformats.org/officeDocument/2006/relationships/image" Target="../media/image64.png"/><Relationship Id="rId9" Type="http://schemas.openxmlformats.org/officeDocument/2006/relationships/image" Target="../media/image63.svg"/></Relationships>
</file>

<file path=ppt/slides/_rels/slide57.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1.png"/><Relationship Id="rId3" Type="http://schemas.openxmlformats.org/officeDocument/2006/relationships/image" Target="../media/image66.png"/><Relationship Id="rId7" Type="http://schemas.openxmlformats.org/officeDocument/2006/relationships/image" Target="../media/image69.svg"/><Relationship Id="rId12"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5.xml"/><Relationship Id="rId6" Type="http://schemas.openxmlformats.org/officeDocument/2006/relationships/image" Target="../media/image68.png"/><Relationship Id="rId11" Type="http://schemas.openxmlformats.org/officeDocument/2006/relationships/image" Target="../media/image63.svg"/><Relationship Id="rId5" Type="http://schemas.openxmlformats.org/officeDocument/2006/relationships/image" Target="../media/image65.svg"/><Relationship Id="rId10" Type="http://schemas.openxmlformats.org/officeDocument/2006/relationships/image" Target="../media/image62.png"/><Relationship Id="rId4" Type="http://schemas.openxmlformats.org/officeDocument/2006/relationships/image" Target="../media/image64.png"/><Relationship Id="rId9" Type="http://schemas.openxmlformats.org/officeDocument/2006/relationships/image" Target="../media/image61.svg"/></Relationships>
</file>

<file path=ppt/slides/_rels/slide5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70.jpeg"/><Relationship Id="rId7" Type="http://schemas.openxmlformats.org/officeDocument/2006/relationships/image" Target="../media/image74.jpe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10" Type="http://schemas.openxmlformats.org/officeDocument/2006/relationships/image" Target="../media/image75.png"/><Relationship Id="rId4" Type="http://schemas.openxmlformats.org/officeDocument/2006/relationships/image" Target="../media/image71.jpeg"/><Relationship Id="rId9"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408113" y="1553031"/>
            <a:ext cx="9375772" cy="1875969"/>
          </a:xfrm>
        </p:spPr>
        <p:txBody>
          <a:bodyPr>
            <a:noAutofit/>
          </a:bodyPr>
          <a:lstStyle/>
          <a:p>
            <a:r>
              <a:rPr lang="en-US" sz="4000" dirty="0">
                <a:latin typeface="Roboto Bold" panose="02000000000000000000" pitchFamily="2" charset="0"/>
                <a:ea typeface="Roboto Bold" panose="02000000000000000000" pitchFamily="2" charset="0"/>
                <a:cs typeface="Roboto Bold" panose="02000000000000000000" pitchFamily="2" charset="0"/>
              </a:rPr>
              <a:t>SISTEMA DE EVALUACIÓN DE COSTE PARA APLICACIONES HÍBRIDAS </a:t>
            </a:r>
            <a:br>
              <a:rPr lang="en-US" sz="4000" b="1" dirty="0">
                <a:latin typeface="Roboto Bold" panose="02000000000000000000" pitchFamily="2" charset="0"/>
                <a:ea typeface="Roboto Bold" panose="02000000000000000000" pitchFamily="2" charset="0"/>
                <a:cs typeface="Roboto Bold" panose="02000000000000000000" pitchFamily="2" charset="0"/>
              </a:rPr>
            </a:br>
            <a:r>
              <a:rPr lang="en-US" sz="4000" b="1" dirty="0">
                <a:latin typeface="Roboto Bold" panose="02000000000000000000" pitchFamily="2" charset="0"/>
                <a:ea typeface="Roboto Bold" panose="02000000000000000000" pitchFamily="2" charset="0"/>
                <a:cs typeface="Roboto Bold" panose="02000000000000000000" pitchFamily="2" charset="0"/>
              </a:rPr>
              <a:t>(CUÁNTICAS-CLÁSICAS)</a:t>
            </a:r>
            <a:endParaRPr lang="es-ES" sz="4000" b="1" dirty="0">
              <a:latin typeface="Roboto Bold" panose="02000000000000000000" pitchFamily="2" charset="0"/>
              <a:ea typeface="Roboto Bold" panose="02000000000000000000" pitchFamily="2" charset="0"/>
              <a:cs typeface="Roboto Bold" panose="02000000000000000000" pitchFamily="2" charset="0"/>
            </a:endParaRPr>
          </a:p>
        </p:txBody>
      </p:sp>
      <p:sp>
        <p:nvSpPr>
          <p:cNvPr id="33" name="CuadroTexto 32">
            <a:extLst>
              <a:ext uri="{FF2B5EF4-FFF2-40B4-BE49-F238E27FC236}">
                <a16:creationId xmlns:a16="http://schemas.microsoft.com/office/drawing/2014/main" id="{82910835-1E6B-D41A-F61F-44FA048E069B}"/>
              </a:ext>
            </a:extLst>
          </p:cNvPr>
          <p:cNvSpPr txBox="1"/>
          <p:nvPr/>
        </p:nvSpPr>
        <p:spPr>
          <a:xfrm>
            <a:off x="4627971" y="5446978"/>
            <a:ext cx="2936056" cy="789960"/>
          </a:xfrm>
          <a:prstGeom prst="rect">
            <a:avLst/>
          </a:prstGeom>
          <a:noFill/>
        </p:spPr>
        <p:txBody>
          <a:bodyPr wrap="square">
            <a:spAutoFit/>
          </a:bodyPr>
          <a:lstStyle/>
          <a:p>
            <a:pPr algn="ctr">
              <a:lnSpc>
                <a:spcPct val="150000"/>
              </a:lnSpc>
            </a:pPr>
            <a:r>
              <a:rPr lang="en-US" sz="1600" dirty="0">
                <a:solidFill>
                  <a:srgbClr val="000000"/>
                </a:solidFill>
                <a:latin typeface="Roboto Bold"/>
                <a:ea typeface="Roboto Bold"/>
              </a:rPr>
              <a:t>Martes, </a:t>
            </a:r>
            <a:r>
              <a:rPr lang="en-US" sz="1600" dirty="0" err="1">
                <a:solidFill>
                  <a:srgbClr val="000000"/>
                </a:solidFill>
                <a:latin typeface="Roboto Bold"/>
                <a:ea typeface="Roboto Bold"/>
              </a:rPr>
              <a:t>Septiembre</a:t>
            </a:r>
            <a:r>
              <a:rPr lang="en-US" sz="1600" dirty="0">
                <a:solidFill>
                  <a:srgbClr val="000000"/>
                </a:solidFill>
                <a:latin typeface="Roboto Bold"/>
                <a:ea typeface="Roboto Bold"/>
              </a:rPr>
              <a:t> 18, 2024 </a:t>
            </a:r>
          </a:p>
          <a:p>
            <a:pPr algn="ctr">
              <a:lnSpc>
                <a:spcPct val="150000"/>
              </a:lnSpc>
            </a:pPr>
            <a:r>
              <a:rPr lang="en-US" sz="1600" dirty="0">
                <a:solidFill>
                  <a:srgbClr val="000000"/>
                </a:solidFill>
                <a:latin typeface="Roboto Bold"/>
                <a:ea typeface="Roboto Bold"/>
              </a:rPr>
              <a:t>Málaga, Andalucía, </a:t>
            </a:r>
            <a:r>
              <a:rPr lang="en-US" sz="1600" dirty="0" err="1">
                <a:solidFill>
                  <a:srgbClr val="000000"/>
                </a:solidFill>
                <a:latin typeface="Roboto Bold"/>
                <a:ea typeface="Roboto Bold"/>
              </a:rPr>
              <a:t>España</a:t>
            </a:r>
            <a:endParaRPr lang="en-US" sz="1600" dirty="0">
              <a:solidFill>
                <a:srgbClr val="000000"/>
              </a:solidFill>
              <a:latin typeface="Roboto Bold"/>
              <a:ea typeface="Roboto Bold"/>
            </a:endParaRPr>
          </a:p>
        </p:txBody>
      </p:sp>
      <p:pic>
        <p:nvPicPr>
          <p:cNvPr id="29" name="Imagen 28" descr="Texto&#10;&#10;Descripción generada automáticamente">
            <a:extLst>
              <a:ext uri="{FF2B5EF4-FFF2-40B4-BE49-F238E27FC236}">
                <a16:creationId xmlns:a16="http://schemas.microsoft.com/office/drawing/2014/main" id="{1B7CB60D-78B4-80B0-6B51-6014168F09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2544" y="330652"/>
            <a:ext cx="1382854" cy="1055870"/>
          </a:xfrm>
          <a:prstGeom prst="rect">
            <a:avLst/>
          </a:prstGeom>
        </p:spPr>
      </p:pic>
      <p:sp>
        <p:nvSpPr>
          <p:cNvPr id="4" name="CuadroTexto 3">
            <a:extLst>
              <a:ext uri="{FF2B5EF4-FFF2-40B4-BE49-F238E27FC236}">
                <a16:creationId xmlns:a16="http://schemas.microsoft.com/office/drawing/2014/main" id="{31BDA4A3-3A13-F018-67EC-71F21DD158C5}"/>
              </a:ext>
            </a:extLst>
          </p:cNvPr>
          <p:cNvSpPr txBox="1"/>
          <p:nvPr/>
        </p:nvSpPr>
        <p:spPr>
          <a:xfrm>
            <a:off x="2280556" y="3720653"/>
            <a:ext cx="7630886" cy="1292662"/>
          </a:xfrm>
          <a:prstGeom prst="rect">
            <a:avLst/>
          </a:prstGeom>
          <a:noFill/>
        </p:spPr>
        <p:txBody>
          <a:bodyPr wrap="square">
            <a:spAutoFit/>
          </a:bodyPr>
          <a:lstStyle/>
          <a:p>
            <a:pPr algn="ctr">
              <a:lnSpc>
                <a:spcPct val="150000"/>
              </a:lnSpc>
            </a:pPr>
            <a:r>
              <a:rPr lang="en-US" sz="1800" b="1" dirty="0">
                <a:solidFill>
                  <a:srgbClr val="000000"/>
                </a:solidFill>
                <a:latin typeface="Roboto Bold"/>
                <a:ea typeface="Roboto Bold"/>
              </a:rPr>
              <a:t>Álvaro M. Aparicio-Morales </a:t>
            </a:r>
          </a:p>
          <a:p>
            <a:pPr algn="ctr">
              <a:lnSpc>
                <a:spcPct val="150000"/>
              </a:lnSpc>
            </a:pPr>
            <a:endParaRPr lang="en-US" sz="1800" b="1" dirty="0">
              <a:solidFill>
                <a:srgbClr val="000000"/>
              </a:solidFill>
              <a:latin typeface="Roboto Bold"/>
              <a:ea typeface="Roboto Bold"/>
            </a:endParaRPr>
          </a:p>
          <a:p>
            <a:pPr algn="ctr">
              <a:lnSpc>
                <a:spcPct val="150000"/>
              </a:lnSpc>
            </a:pPr>
            <a:r>
              <a:rPr lang="en-US" sz="1800" b="1" dirty="0" err="1">
                <a:solidFill>
                  <a:srgbClr val="000000"/>
                </a:solidFill>
                <a:latin typeface="Roboto" panose="02000000000000000000" pitchFamily="2" charset="0"/>
                <a:ea typeface="Roboto" panose="02000000000000000000" pitchFamily="2" charset="0"/>
                <a:cs typeface="Roboto" panose="02000000000000000000" pitchFamily="2" charset="0"/>
              </a:rPr>
              <a:t>Tutores</a:t>
            </a:r>
            <a:r>
              <a:rPr lang="en-US" sz="1800" dirty="0">
                <a:solidFill>
                  <a:srgbClr val="000000"/>
                </a:solidFill>
                <a:latin typeface="Roboto" panose="02000000000000000000" pitchFamily="2" charset="0"/>
                <a:ea typeface="Roboto" panose="02000000000000000000" pitchFamily="2" charset="0"/>
                <a:cs typeface="Roboto" panose="02000000000000000000" pitchFamily="2" charset="0"/>
              </a:rPr>
              <a:t>: José Manuel Garcia Alonso</a:t>
            </a:r>
            <a:r>
              <a:rPr lang="en-US" dirty="0">
                <a:solidFill>
                  <a:srgbClr val="000000"/>
                </a:solidFill>
                <a:latin typeface="Roboto" panose="02000000000000000000" pitchFamily="2" charset="0"/>
                <a:ea typeface="Roboto" panose="02000000000000000000" pitchFamily="2" charset="0"/>
                <a:cs typeface="Roboto" panose="02000000000000000000" pitchFamily="2" charset="0"/>
              </a:rPr>
              <a:t> y </a:t>
            </a:r>
            <a:r>
              <a:rPr lang="en-US" sz="1800" dirty="0">
                <a:solidFill>
                  <a:srgbClr val="000000"/>
                </a:solidFill>
                <a:latin typeface="Roboto" panose="02000000000000000000" pitchFamily="2" charset="0"/>
                <a:ea typeface="Roboto" panose="02000000000000000000" pitchFamily="2" charset="0"/>
                <a:cs typeface="Roboto" panose="02000000000000000000" pitchFamily="2" charset="0"/>
              </a:rPr>
              <a:t>Javier Cámara</a:t>
            </a:r>
            <a:r>
              <a:rPr lang="en-US" dirty="0">
                <a:solidFill>
                  <a:srgbClr val="000000"/>
                </a:solidFill>
                <a:latin typeface="Roboto" panose="02000000000000000000" pitchFamily="2" charset="0"/>
                <a:ea typeface="Roboto" panose="02000000000000000000" pitchFamily="2" charset="0"/>
                <a:cs typeface="Roboto" panose="02000000000000000000" pitchFamily="2" charset="0"/>
              </a:rPr>
              <a:t> Moreno</a:t>
            </a:r>
            <a:endParaRPr lang="en-US" sz="1800" dirty="0">
              <a:solidFill>
                <a:srgbClr val="000000"/>
              </a:solidFill>
              <a:latin typeface="Roboto" panose="02000000000000000000" pitchFamily="2" charset="0"/>
              <a:ea typeface="Roboto" panose="02000000000000000000" pitchFamily="2" charset="0"/>
              <a:cs typeface="Roboto" panose="02000000000000000000" pitchFamily="2" charset="0"/>
            </a:endParaRPr>
          </a:p>
        </p:txBody>
      </p:sp>
      <p:sp>
        <p:nvSpPr>
          <p:cNvPr id="15" name="Slide Number Placeholder 14">
            <a:extLst>
              <a:ext uri="{FF2B5EF4-FFF2-40B4-BE49-F238E27FC236}">
                <a16:creationId xmlns:a16="http://schemas.microsoft.com/office/drawing/2014/main" id="{AEB8FC57-5430-118B-D09E-7B9732FACE65}"/>
              </a:ext>
            </a:extLst>
          </p:cNvPr>
          <p:cNvSpPr>
            <a:spLocks noGrp="1"/>
          </p:cNvSpPr>
          <p:nvPr>
            <p:ph type="sldNum" sz="quarter" idx="12"/>
          </p:nvPr>
        </p:nvSpPr>
        <p:spPr/>
        <p:txBody>
          <a:bodyPr/>
          <a:lstStyle/>
          <a:p>
            <a:fld id="{0F1556C4-DFC3-4611-A7CC-780699185E26}" type="slidenum">
              <a:rPr lang="es-ES" smtClean="0"/>
              <a:t>1</a:t>
            </a:fld>
            <a:endParaRPr lang="es-ES"/>
          </a:p>
        </p:txBody>
      </p:sp>
      <p:pic>
        <p:nvPicPr>
          <p:cNvPr id="6" name="Picture 5" descr="A logo with a bird in the center&#10;&#10;Description automatically generated">
            <a:extLst>
              <a:ext uri="{FF2B5EF4-FFF2-40B4-BE49-F238E27FC236}">
                <a16:creationId xmlns:a16="http://schemas.microsoft.com/office/drawing/2014/main" id="{740E2E64-01DB-38B7-5F64-A846A7A166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24280" y="126774"/>
            <a:ext cx="1465176" cy="1463627"/>
          </a:xfrm>
          <a:prstGeom prst="rect">
            <a:avLst/>
          </a:prstGeom>
        </p:spPr>
      </p:pic>
    </p:spTree>
    <p:extLst>
      <p:ext uri="{BB962C8B-B14F-4D97-AF65-F5344CB8AC3E}">
        <p14:creationId xmlns:p14="http://schemas.microsoft.com/office/powerpoint/2010/main" val="2406273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91852-C020-9781-9A4B-42C6D95BD107}"/>
              </a:ext>
            </a:extLst>
          </p:cNvPr>
          <p:cNvSpPr>
            <a:spLocks noGrp="1"/>
          </p:cNvSpPr>
          <p:nvPr>
            <p:ph type="title"/>
          </p:nvPr>
        </p:nvSpPr>
        <p:spPr>
          <a:xfrm>
            <a:off x="838200" y="557188"/>
            <a:ext cx="10515600" cy="1133499"/>
          </a:xfrm>
        </p:spPr>
        <p:txBody>
          <a:bodyPr>
            <a:normAutofit/>
          </a:bodyPr>
          <a:lstStyle/>
          <a:p>
            <a:pPr algn="ctr"/>
            <a:r>
              <a:rPr lang="es-ES" sz="5200" dirty="0">
                <a:latin typeface="Roboto Bold" panose="02000000000000000000" pitchFamily="2" charset="0"/>
                <a:ea typeface="Roboto Bold" panose="02000000000000000000" pitchFamily="2" charset="0"/>
                <a:cs typeface="Roboto Bold" panose="02000000000000000000" pitchFamily="2" charset="0"/>
              </a:rPr>
              <a:t>Computación Cuántica</a:t>
            </a:r>
          </a:p>
        </p:txBody>
      </p:sp>
      <p:graphicFrame>
        <p:nvGraphicFramePr>
          <p:cNvPr id="70" name="Marcador de contenido 2">
            <a:extLst>
              <a:ext uri="{FF2B5EF4-FFF2-40B4-BE49-F238E27FC236}">
                <a16:creationId xmlns:a16="http://schemas.microsoft.com/office/drawing/2014/main" id="{8926D9D7-26AD-A1A5-1DB0-9E035E6EAA4A}"/>
              </a:ext>
            </a:extLst>
          </p:cNvPr>
          <p:cNvGraphicFramePr>
            <a:graphicFrameLocks noGrp="1"/>
          </p:cNvGraphicFramePr>
          <p:nvPr>
            <p:ph idx="1"/>
            <p:extLst>
              <p:ext uri="{D42A27DB-BD31-4B8C-83A1-F6EECF244321}">
                <p14:modId xmlns:p14="http://schemas.microsoft.com/office/powerpoint/2010/main" val="2296550984"/>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A1174CA0-42A6-5802-AFAD-55591A5101F3}"/>
              </a:ext>
            </a:extLst>
          </p:cNvPr>
          <p:cNvSpPr>
            <a:spLocks noGrp="1"/>
          </p:cNvSpPr>
          <p:nvPr>
            <p:ph type="sldNum" sz="quarter" idx="12"/>
          </p:nvPr>
        </p:nvSpPr>
        <p:spPr/>
        <p:txBody>
          <a:bodyPr/>
          <a:lstStyle/>
          <a:p>
            <a:fld id="{0F1556C4-DFC3-4611-A7CC-780699185E26}" type="slidenum">
              <a:rPr lang="es-ES" smtClean="0"/>
              <a:t>10</a:t>
            </a:fld>
            <a:endParaRPr lang="es-ES"/>
          </a:p>
        </p:txBody>
      </p:sp>
      <p:sp>
        <p:nvSpPr>
          <p:cNvPr id="6" name="Freeform 7">
            <a:extLst>
              <a:ext uri="{FF2B5EF4-FFF2-40B4-BE49-F238E27FC236}">
                <a16:creationId xmlns:a16="http://schemas.microsoft.com/office/drawing/2014/main" id="{BAC06ACE-93BE-AB58-CC64-B61D4CE00618}"/>
              </a:ext>
            </a:extLst>
          </p:cNvPr>
          <p:cNvSpPr/>
          <p:nvPr/>
        </p:nvSpPr>
        <p:spPr>
          <a:xfrm>
            <a:off x="10783885" y="229052"/>
            <a:ext cx="805569" cy="1055871"/>
          </a:xfrm>
          <a:custGeom>
            <a:avLst/>
            <a:gdLst/>
            <a:ahLst/>
            <a:cxnLst/>
            <a:rect l="l" t="t" r="r" b="b"/>
            <a:pathLst>
              <a:path w="1602326" h="2355852">
                <a:moveTo>
                  <a:pt x="0" y="0"/>
                </a:moveTo>
                <a:lnTo>
                  <a:pt x="1602326" y="0"/>
                </a:lnTo>
                <a:lnTo>
                  <a:pt x="1602326" y="2355852"/>
                </a:lnTo>
                <a:lnTo>
                  <a:pt x="0" y="2355852"/>
                </a:lnTo>
                <a:lnTo>
                  <a:pt x="0" y="0"/>
                </a:lnTo>
                <a:close/>
              </a:path>
            </a:pathLst>
          </a:custGeom>
          <a:blipFill>
            <a:blip r:embed="rId8">
              <a:alphaModFix amt="35000"/>
            </a:blip>
            <a:stretch>
              <a:fillRect/>
            </a:stretch>
          </a:blipFill>
        </p:spPr>
        <p:txBody>
          <a:bodyPr/>
          <a:lstStyle/>
          <a:p>
            <a:endParaRPr lang="es-ES"/>
          </a:p>
        </p:txBody>
      </p:sp>
      <p:pic>
        <p:nvPicPr>
          <p:cNvPr id="7" name="Imagen 28" descr="Texto&#10;&#10;Descripción generada automáticamente">
            <a:extLst>
              <a:ext uri="{FF2B5EF4-FFF2-40B4-BE49-F238E27FC236}">
                <a16:creationId xmlns:a16="http://schemas.microsoft.com/office/drawing/2014/main" id="{4D675422-FC81-EAE1-B0A7-2504395EDDAE}"/>
              </a:ext>
            </a:extLst>
          </p:cNvPr>
          <p:cNvPicPr>
            <a:picLocks noChangeAspect="1"/>
          </p:cNvPicPr>
          <p:nvPr/>
        </p:nvPicPr>
        <p:blipFill>
          <a:blip r:embed="rId9" cstate="print">
            <a:alphaModFix amt="35000"/>
            <a:extLst>
              <a:ext uri="{28A0092B-C50C-407E-A947-70E740481C1C}">
                <a14:useLocalDpi xmlns:a14="http://schemas.microsoft.com/office/drawing/2010/main" val="0"/>
              </a:ext>
            </a:extLst>
          </a:blip>
          <a:stretch>
            <a:fillRect/>
          </a:stretch>
        </p:blipFill>
        <p:spPr>
          <a:xfrm>
            <a:off x="602544" y="229053"/>
            <a:ext cx="1382854" cy="1055870"/>
          </a:xfrm>
          <a:prstGeom prst="rect">
            <a:avLst/>
          </a:prstGeom>
        </p:spPr>
      </p:pic>
    </p:spTree>
    <p:extLst>
      <p:ext uri="{BB962C8B-B14F-4D97-AF65-F5344CB8AC3E}">
        <p14:creationId xmlns:p14="http://schemas.microsoft.com/office/powerpoint/2010/main" val="1108824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91852-C020-9781-9A4B-42C6D95BD107}"/>
              </a:ext>
            </a:extLst>
          </p:cNvPr>
          <p:cNvSpPr>
            <a:spLocks noGrp="1"/>
          </p:cNvSpPr>
          <p:nvPr>
            <p:ph type="title"/>
          </p:nvPr>
        </p:nvSpPr>
        <p:spPr>
          <a:xfrm>
            <a:off x="838200" y="557188"/>
            <a:ext cx="10515600" cy="1133499"/>
          </a:xfrm>
        </p:spPr>
        <p:txBody>
          <a:bodyPr>
            <a:normAutofit/>
          </a:bodyPr>
          <a:lstStyle/>
          <a:p>
            <a:pPr algn="ctr"/>
            <a:r>
              <a:rPr lang="es-ES" sz="5200" dirty="0">
                <a:latin typeface="Roboto Bold" panose="02000000000000000000" pitchFamily="2" charset="0"/>
                <a:ea typeface="Roboto Bold" panose="02000000000000000000" pitchFamily="2" charset="0"/>
                <a:cs typeface="Roboto Bold" panose="02000000000000000000" pitchFamily="2" charset="0"/>
              </a:rPr>
              <a:t>Computación Cuántica</a:t>
            </a:r>
          </a:p>
        </p:txBody>
      </p:sp>
      <p:graphicFrame>
        <p:nvGraphicFramePr>
          <p:cNvPr id="70" name="Marcador de contenido 2">
            <a:extLst>
              <a:ext uri="{FF2B5EF4-FFF2-40B4-BE49-F238E27FC236}">
                <a16:creationId xmlns:a16="http://schemas.microsoft.com/office/drawing/2014/main" id="{8926D9D7-26AD-A1A5-1DB0-9E035E6EAA4A}"/>
              </a:ext>
            </a:extLst>
          </p:cNvPr>
          <p:cNvGraphicFramePr>
            <a:graphicFrameLocks noGrp="1"/>
          </p:cNvGraphicFramePr>
          <p:nvPr>
            <p:ph idx="1"/>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A1174CA0-42A6-5802-AFAD-55591A5101F3}"/>
              </a:ext>
            </a:extLst>
          </p:cNvPr>
          <p:cNvSpPr>
            <a:spLocks noGrp="1"/>
          </p:cNvSpPr>
          <p:nvPr>
            <p:ph type="sldNum" sz="quarter" idx="12"/>
          </p:nvPr>
        </p:nvSpPr>
        <p:spPr/>
        <p:txBody>
          <a:bodyPr/>
          <a:lstStyle/>
          <a:p>
            <a:fld id="{0F1556C4-DFC3-4611-A7CC-780699185E26}" type="slidenum">
              <a:rPr lang="es-ES" smtClean="0"/>
              <a:t>11</a:t>
            </a:fld>
            <a:endParaRPr lang="es-ES"/>
          </a:p>
        </p:txBody>
      </p:sp>
      <p:sp>
        <p:nvSpPr>
          <p:cNvPr id="6" name="Freeform 7">
            <a:extLst>
              <a:ext uri="{FF2B5EF4-FFF2-40B4-BE49-F238E27FC236}">
                <a16:creationId xmlns:a16="http://schemas.microsoft.com/office/drawing/2014/main" id="{BAC06ACE-93BE-AB58-CC64-B61D4CE00618}"/>
              </a:ext>
            </a:extLst>
          </p:cNvPr>
          <p:cNvSpPr/>
          <p:nvPr/>
        </p:nvSpPr>
        <p:spPr>
          <a:xfrm>
            <a:off x="10783885" y="229052"/>
            <a:ext cx="805569" cy="1055871"/>
          </a:xfrm>
          <a:custGeom>
            <a:avLst/>
            <a:gdLst/>
            <a:ahLst/>
            <a:cxnLst/>
            <a:rect l="l" t="t" r="r" b="b"/>
            <a:pathLst>
              <a:path w="1602326" h="2355852">
                <a:moveTo>
                  <a:pt x="0" y="0"/>
                </a:moveTo>
                <a:lnTo>
                  <a:pt x="1602326" y="0"/>
                </a:lnTo>
                <a:lnTo>
                  <a:pt x="1602326" y="2355852"/>
                </a:lnTo>
                <a:lnTo>
                  <a:pt x="0" y="2355852"/>
                </a:lnTo>
                <a:lnTo>
                  <a:pt x="0" y="0"/>
                </a:lnTo>
                <a:close/>
              </a:path>
            </a:pathLst>
          </a:custGeom>
          <a:blipFill>
            <a:blip r:embed="rId8">
              <a:alphaModFix amt="35000"/>
            </a:blip>
            <a:stretch>
              <a:fillRect/>
            </a:stretch>
          </a:blipFill>
        </p:spPr>
        <p:txBody>
          <a:bodyPr/>
          <a:lstStyle/>
          <a:p>
            <a:endParaRPr lang="es-ES"/>
          </a:p>
        </p:txBody>
      </p:sp>
      <p:pic>
        <p:nvPicPr>
          <p:cNvPr id="7" name="Imagen 28" descr="Texto&#10;&#10;Descripción generada automáticamente">
            <a:extLst>
              <a:ext uri="{FF2B5EF4-FFF2-40B4-BE49-F238E27FC236}">
                <a16:creationId xmlns:a16="http://schemas.microsoft.com/office/drawing/2014/main" id="{4D675422-FC81-EAE1-B0A7-2504395EDDAE}"/>
              </a:ext>
            </a:extLst>
          </p:cNvPr>
          <p:cNvPicPr>
            <a:picLocks noChangeAspect="1"/>
          </p:cNvPicPr>
          <p:nvPr/>
        </p:nvPicPr>
        <p:blipFill>
          <a:blip r:embed="rId9" cstate="print">
            <a:alphaModFix amt="35000"/>
            <a:extLst>
              <a:ext uri="{28A0092B-C50C-407E-A947-70E740481C1C}">
                <a14:useLocalDpi xmlns:a14="http://schemas.microsoft.com/office/drawing/2010/main" val="0"/>
              </a:ext>
            </a:extLst>
          </a:blip>
          <a:stretch>
            <a:fillRect/>
          </a:stretch>
        </p:blipFill>
        <p:spPr>
          <a:xfrm>
            <a:off x="602544" y="229053"/>
            <a:ext cx="1382854" cy="1055870"/>
          </a:xfrm>
          <a:prstGeom prst="rect">
            <a:avLst/>
          </a:prstGeom>
        </p:spPr>
      </p:pic>
    </p:spTree>
    <p:extLst>
      <p:ext uri="{BB962C8B-B14F-4D97-AF65-F5344CB8AC3E}">
        <p14:creationId xmlns:p14="http://schemas.microsoft.com/office/powerpoint/2010/main" val="3744921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91852-C020-9781-9A4B-42C6D95BD107}"/>
              </a:ext>
            </a:extLst>
          </p:cNvPr>
          <p:cNvSpPr>
            <a:spLocks noGrp="1"/>
          </p:cNvSpPr>
          <p:nvPr>
            <p:ph type="title"/>
          </p:nvPr>
        </p:nvSpPr>
        <p:spPr>
          <a:xfrm>
            <a:off x="838200" y="366688"/>
            <a:ext cx="10515600" cy="1133499"/>
          </a:xfrm>
        </p:spPr>
        <p:txBody>
          <a:bodyPr>
            <a:normAutofit/>
          </a:bodyPr>
          <a:lstStyle/>
          <a:p>
            <a:pPr algn="ctr"/>
            <a:r>
              <a:rPr lang="es-ES" sz="5200" dirty="0">
                <a:latin typeface="Roboto Bold" panose="02000000000000000000" pitchFamily="2" charset="0"/>
                <a:ea typeface="Roboto Bold" panose="02000000000000000000" pitchFamily="2" charset="0"/>
                <a:cs typeface="Roboto Bold" panose="02000000000000000000" pitchFamily="2" charset="0"/>
              </a:rPr>
              <a:t>Contexto</a:t>
            </a:r>
          </a:p>
        </p:txBody>
      </p:sp>
      <p:sp>
        <p:nvSpPr>
          <p:cNvPr id="3" name="Slide Number Placeholder 2">
            <a:extLst>
              <a:ext uri="{FF2B5EF4-FFF2-40B4-BE49-F238E27FC236}">
                <a16:creationId xmlns:a16="http://schemas.microsoft.com/office/drawing/2014/main" id="{A1174CA0-42A6-5802-AFAD-55591A5101F3}"/>
              </a:ext>
            </a:extLst>
          </p:cNvPr>
          <p:cNvSpPr>
            <a:spLocks noGrp="1"/>
          </p:cNvSpPr>
          <p:nvPr>
            <p:ph type="sldNum" sz="quarter" idx="12"/>
          </p:nvPr>
        </p:nvSpPr>
        <p:spPr/>
        <p:txBody>
          <a:bodyPr/>
          <a:lstStyle/>
          <a:p>
            <a:fld id="{0F1556C4-DFC3-4611-A7CC-780699185E26}" type="slidenum">
              <a:rPr lang="es-ES" smtClean="0"/>
              <a:t>12</a:t>
            </a:fld>
            <a:endParaRPr lang="es-ES"/>
          </a:p>
        </p:txBody>
      </p:sp>
      <p:sp>
        <p:nvSpPr>
          <p:cNvPr id="6" name="Freeform 7">
            <a:extLst>
              <a:ext uri="{FF2B5EF4-FFF2-40B4-BE49-F238E27FC236}">
                <a16:creationId xmlns:a16="http://schemas.microsoft.com/office/drawing/2014/main" id="{BAC06ACE-93BE-AB58-CC64-B61D4CE00618}"/>
              </a:ext>
            </a:extLst>
          </p:cNvPr>
          <p:cNvSpPr/>
          <p:nvPr/>
        </p:nvSpPr>
        <p:spPr>
          <a:xfrm>
            <a:off x="10783885" y="229052"/>
            <a:ext cx="805569" cy="1055871"/>
          </a:xfrm>
          <a:custGeom>
            <a:avLst/>
            <a:gdLst/>
            <a:ahLst/>
            <a:cxnLst/>
            <a:rect l="l" t="t" r="r" b="b"/>
            <a:pathLst>
              <a:path w="1602326" h="2355852">
                <a:moveTo>
                  <a:pt x="0" y="0"/>
                </a:moveTo>
                <a:lnTo>
                  <a:pt x="1602326" y="0"/>
                </a:lnTo>
                <a:lnTo>
                  <a:pt x="1602326" y="2355852"/>
                </a:lnTo>
                <a:lnTo>
                  <a:pt x="0" y="2355852"/>
                </a:lnTo>
                <a:lnTo>
                  <a:pt x="0" y="0"/>
                </a:lnTo>
                <a:close/>
              </a:path>
            </a:pathLst>
          </a:custGeom>
          <a:blipFill>
            <a:blip r:embed="rId3">
              <a:alphaModFix amt="35000"/>
            </a:blip>
            <a:stretch>
              <a:fillRect/>
            </a:stretch>
          </a:blipFill>
        </p:spPr>
        <p:txBody>
          <a:bodyPr/>
          <a:lstStyle/>
          <a:p>
            <a:endParaRPr lang="es-ES"/>
          </a:p>
        </p:txBody>
      </p:sp>
      <p:pic>
        <p:nvPicPr>
          <p:cNvPr id="7" name="Imagen 28" descr="Texto&#10;&#10;Descripción generada automáticamente">
            <a:extLst>
              <a:ext uri="{FF2B5EF4-FFF2-40B4-BE49-F238E27FC236}">
                <a16:creationId xmlns:a16="http://schemas.microsoft.com/office/drawing/2014/main" id="{4D675422-FC81-EAE1-B0A7-2504395EDDAE}"/>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602544" y="229053"/>
            <a:ext cx="1382854" cy="1055870"/>
          </a:xfrm>
          <a:prstGeom prst="rect">
            <a:avLst/>
          </a:prstGeom>
        </p:spPr>
      </p:pic>
      <p:sp>
        <p:nvSpPr>
          <p:cNvPr id="9" name="Content Placeholder 8">
            <a:extLst>
              <a:ext uri="{FF2B5EF4-FFF2-40B4-BE49-F238E27FC236}">
                <a16:creationId xmlns:a16="http://schemas.microsoft.com/office/drawing/2014/main" id="{F7ACD442-3092-FF58-1D6A-54608657A8C6}"/>
              </a:ext>
            </a:extLst>
          </p:cNvPr>
          <p:cNvSpPr>
            <a:spLocks noGrp="1"/>
          </p:cNvSpPr>
          <p:nvPr>
            <p:ph idx="1"/>
          </p:nvPr>
        </p:nvSpPr>
        <p:spPr/>
        <p:txBody>
          <a:bodyPr/>
          <a:lstStyle/>
          <a:p>
            <a:endParaRPr lang="es-ES"/>
          </a:p>
        </p:txBody>
      </p:sp>
    </p:spTree>
    <p:extLst>
      <p:ext uri="{BB962C8B-B14F-4D97-AF65-F5344CB8AC3E}">
        <p14:creationId xmlns:p14="http://schemas.microsoft.com/office/powerpoint/2010/main" val="1407993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B4474F-433D-7826-56D4-57E7641D0BC5}"/>
              </a:ext>
            </a:extLst>
          </p:cNvPr>
          <p:cNvSpPr>
            <a:spLocks noGrp="1"/>
          </p:cNvSpPr>
          <p:nvPr>
            <p:ph type="title"/>
          </p:nvPr>
        </p:nvSpPr>
        <p:spPr>
          <a:xfrm>
            <a:off x="1894378" y="3241975"/>
            <a:ext cx="3215042" cy="810636"/>
          </a:xfrm>
        </p:spPr>
        <p:txBody>
          <a:bodyPr vert="horz" lIns="91440" tIns="45720" rIns="91440" bIns="45720" rtlCol="0" anchor="b">
            <a:noAutofit/>
          </a:bodyPr>
          <a:lstStyle/>
          <a:p>
            <a:pPr algn="ctr"/>
            <a:r>
              <a:rPr lang="en-US" sz="2800" dirty="0" err="1"/>
              <a:t>Sistemas</a:t>
            </a:r>
            <a:r>
              <a:rPr lang="en-US" sz="2800" dirty="0"/>
              <a:t> </a:t>
            </a:r>
            <a:r>
              <a:rPr lang="en-US" sz="2800" dirty="0" err="1"/>
              <a:t>Híbridos</a:t>
            </a:r>
            <a:br>
              <a:rPr lang="en-US" sz="2800" dirty="0"/>
            </a:br>
            <a:r>
              <a:rPr lang="en-US" sz="2800" dirty="0"/>
              <a:t>(</a:t>
            </a:r>
            <a:r>
              <a:rPr lang="en-US" sz="2800" dirty="0" err="1"/>
              <a:t>clásico-cuánticos</a:t>
            </a:r>
            <a:r>
              <a:rPr lang="en-US" sz="2800" dirty="0"/>
              <a:t>)</a:t>
            </a:r>
          </a:p>
        </p:txBody>
      </p:sp>
      <p:grpSp>
        <p:nvGrpSpPr>
          <p:cNvPr id="82" name="Grupo 81">
            <a:extLst>
              <a:ext uri="{FF2B5EF4-FFF2-40B4-BE49-F238E27FC236}">
                <a16:creationId xmlns:a16="http://schemas.microsoft.com/office/drawing/2014/main" id="{F93F1656-4413-3451-DB7C-509F049F48E2}"/>
              </a:ext>
            </a:extLst>
          </p:cNvPr>
          <p:cNvGrpSpPr/>
          <p:nvPr/>
        </p:nvGrpSpPr>
        <p:grpSpPr>
          <a:xfrm>
            <a:off x="1721546" y="1554731"/>
            <a:ext cx="3614074" cy="1573347"/>
            <a:chOff x="1721546" y="2171248"/>
            <a:chExt cx="3614074" cy="1573347"/>
          </a:xfrm>
        </p:grpSpPr>
        <p:sp>
          <p:nvSpPr>
            <p:cNvPr id="58" name="Freeform 35">
              <a:extLst>
                <a:ext uri="{FF2B5EF4-FFF2-40B4-BE49-F238E27FC236}">
                  <a16:creationId xmlns:a16="http://schemas.microsoft.com/office/drawing/2014/main" id="{66D858B4-7B1A-1D9A-29DE-A43F64C63867}"/>
                </a:ext>
              </a:extLst>
            </p:cNvPr>
            <p:cNvSpPr/>
            <p:nvPr/>
          </p:nvSpPr>
          <p:spPr>
            <a:xfrm>
              <a:off x="3105660" y="2441182"/>
              <a:ext cx="596945" cy="740397"/>
            </a:xfrm>
            <a:custGeom>
              <a:avLst/>
              <a:gdLst/>
              <a:ahLst/>
              <a:cxnLst/>
              <a:rect l="l" t="t" r="r" b="b"/>
              <a:pathLst>
                <a:path w="596945" h="740397">
                  <a:moveTo>
                    <a:pt x="0" y="0"/>
                  </a:moveTo>
                  <a:lnTo>
                    <a:pt x="596945" y="0"/>
                  </a:lnTo>
                  <a:lnTo>
                    <a:pt x="596945" y="740397"/>
                  </a:lnTo>
                  <a:lnTo>
                    <a:pt x="0" y="7403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grpSp>
          <p:nvGrpSpPr>
            <p:cNvPr id="81" name="Grupo 80">
              <a:extLst>
                <a:ext uri="{FF2B5EF4-FFF2-40B4-BE49-F238E27FC236}">
                  <a16:creationId xmlns:a16="http://schemas.microsoft.com/office/drawing/2014/main" id="{CD799867-011E-4E29-D082-EC1C811332DE}"/>
                </a:ext>
              </a:extLst>
            </p:cNvPr>
            <p:cNvGrpSpPr/>
            <p:nvPr/>
          </p:nvGrpSpPr>
          <p:grpSpPr>
            <a:xfrm>
              <a:off x="1721546" y="2171248"/>
              <a:ext cx="3614074" cy="1573347"/>
              <a:chOff x="951921" y="1971050"/>
              <a:chExt cx="3941480" cy="1827560"/>
            </a:xfrm>
          </p:grpSpPr>
          <p:sp>
            <p:nvSpPr>
              <p:cNvPr id="56" name="Freeform 12">
                <a:extLst>
                  <a:ext uri="{FF2B5EF4-FFF2-40B4-BE49-F238E27FC236}">
                    <a16:creationId xmlns:a16="http://schemas.microsoft.com/office/drawing/2014/main" id="{8D692E8C-15ED-E335-FC22-0CDBEA392698}"/>
                  </a:ext>
                </a:extLst>
              </p:cNvPr>
              <p:cNvSpPr/>
              <p:nvPr/>
            </p:nvSpPr>
            <p:spPr>
              <a:xfrm>
                <a:off x="951921" y="2101017"/>
                <a:ext cx="1138617" cy="1138617"/>
              </a:xfrm>
              <a:custGeom>
                <a:avLst/>
                <a:gdLst/>
                <a:ahLst/>
                <a:cxnLst/>
                <a:rect l="l" t="t" r="r" b="b"/>
                <a:pathLst>
                  <a:path w="1138617" h="1138617">
                    <a:moveTo>
                      <a:pt x="0" y="0"/>
                    </a:moveTo>
                    <a:lnTo>
                      <a:pt x="1138617" y="0"/>
                    </a:lnTo>
                    <a:lnTo>
                      <a:pt x="1138617" y="1138617"/>
                    </a:lnTo>
                    <a:lnTo>
                      <a:pt x="0" y="1138617"/>
                    </a:lnTo>
                    <a:lnTo>
                      <a:pt x="0" y="0"/>
                    </a:lnTo>
                    <a:close/>
                  </a:path>
                </a:pathLst>
              </a:custGeom>
              <a:blipFill>
                <a:blip r:embed="rId5"/>
                <a:stretch>
                  <a:fillRect/>
                </a:stretch>
              </a:blipFill>
            </p:spPr>
            <p:txBody>
              <a:bodyPr/>
              <a:lstStyle/>
              <a:p>
                <a:endParaRPr lang="es-ES"/>
              </a:p>
            </p:txBody>
          </p:sp>
          <p:sp>
            <p:nvSpPr>
              <p:cNvPr id="57" name="Freeform 13">
                <a:extLst>
                  <a:ext uri="{FF2B5EF4-FFF2-40B4-BE49-F238E27FC236}">
                    <a16:creationId xmlns:a16="http://schemas.microsoft.com/office/drawing/2014/main" id="{E995F167-61FA-4AFA-E0ED-22AE6E9159DF}"/>
                  </a:ext>
                </a:extLst>
              </p:cNvPr>
              <p:cNvSpPr/>
              <p:nvPr/>
            </p:nvSpPr>
            <p:spPr>
              <a:xfrm>
                <a:off x="3494849" y="1971050"/>
                <a:ext cx="1398552" cy="1398552"/>
              </a:xfrm>
              <a:custGeom>
                <a:avLst/>
                <a:gdLst/>
                <a:ahLst/>
                <a:cxnLst/>
                <a:rect l="l" t="t" r="r" b="b"/>
                <a:pathLst>
                  <a:path w="1398552" h="1398552">
                    <a:moveTo>
                      <a:pt x="0" y="0"/>
                    </a:moveTo>
                    <a:lnTo>
                      <a:pt x="1398552" y="0"/>
                    </a:lnTo>
                    <a:lnTo>
                      <a:pt x="1398552" y="1398552"/>
                    </a:lnTo>
                    <a:lnTo>
                      <a:pt x="0" y="1398552"/>
                    </a:lnTo>
                    <a:lnTo>
                      <a:pt x="0" y="0"/>
                    </a:lnTo>
                    <a:close/>
                  </a:path>
                </a:pathLst>
              </a:custGeom>
              <a:blipFill>
                <a:blip r:embed="rId6"/>
                <a:stretch>
                  <a:fillRect/>
                </a:stretch>
              </a:blipFill>
            </p:spPr>
            <p:txBody>
              <a:bodyPr/>
              <a:lstStyle/>
              <a:p>
                <a:endParaRPr lang="es-ES"/>
              </a:p>
            </p:txBody>
          </p:sp>
          <p:sp>
            <p:nvSpPr>
              <p:cNvPr id="60" name="CuadroTexto 59">
                <a:extLst>
                  <a:ext uri="{FF2B5EF4-FFF2-40B4-BE49-F238E27FC236}">
                    <a16:creationId xmlns:a16="http://schemas.microsoft.com/office/drawing/2014/main" id="{A5511E02-AC1F-E72B-7F9A-63667E4C3124}"/>
                  </a:ext>
                </a:extLst>
              </p:cNvPr>
              <p:cNvSpPr txBox="1"/>
              <p:nvPr/>
            </p:nvSpPr>
            <p:spPr>
              <a:xfrm>
                <a:off x="1191071" y="3369603"/>
                <a:ext cx="887951" cy="429007"/>
              </a:xfrm>
              <a:prstGeom prst="rect">
                <a:avLst/>
              </a:prstGeom>
              <a:noFill/>
            </p:spPr>
            <p:txBody>
              <a:bodyPr wrap="square" rtlCol="0">
                <a:spAutoFit/>
              </a:bodyPr>
              <a:lstStyle/>
              <a:p>
                <a:r>
                  <a:rPr lang="es-ES">
                    <a:latin typeface="Roboto Bold"/>
                    <a:ea typeface="Roboto Bold"/>
                  </a:rPr>
                  <a:t>CPU</a:t>
                </a:r>
              </a:p>
            </p:txBody>
          </p:sp>
          <p:sp>
            <p:nvSpPr>
              <p:cNvPr id="62" name="CuadroTexto 61">
                <a:extLst>
                  <a:ext uri="{FF2B5EF4-FFF2-40B4-BE49-F238E27FC236}">
                    <a16:creationId xmlns:a16="http://schemas.microsoft.com/office/drawing/2014/main" id="{4DA0A917-F5F5-537F-B257-1FE3DFB2DB2D}"/>
                  </a:ext>
                </a:extLst>
              </p:cNvPr>
              <p:cNvSpPr txBox="1"/>
              <p:nvPr/>
            </p:nvSpPr>
            <p:spPr>
              <a:xfrm>
                <a:off x="3895245" y="3369603"/>
                <a:ext cx="887951" cy="429007"/>
              </a:xfrm>
              <a:prstGeom prst="rect">
                <a:avLst/>
              </a:prstGeom>
              <a:noFill/>
            </p:spPr>
            <p:txBody>
              <a:bodyPr wrap="square" rtlCol="0">
                <a:spAutoFit/>
              </a:bodyPr>
              <a:lstStyle/>
              <a:p>
                <a:r>
                  <a:rPr lang="es-ES">
                    <a:latin typeface="Roboto Bold"/>
                    <a:ea typeface="Roboto Bold"/>
                  </a:rPr>
                  <a:t>QPU</a:t>
                </a:r>
              </a:p>
            </p:txBody>
          </p:sp>
        </p:grpSp>
      </p:grpSp>
      <p:sp>
        <p:nvSpPr>
          <p:cNvPr id="7" name="Slide Number Placeholder 6">
            <a:extLst>
              <a:ext uri="{FF2B5EF4-FFF2-40B4-BE49-F238E27FC236}">
                <a16:creationId xmlns:a16="http://schemas.microsoft.com/office/drawing/2014/main" id="{0E32FBAC-9F3E-6162-35C5-D7A240556A37}"/>
              </a:ext>
            </a:extLst>
          </p:cNvPr>
          <p:cNvSpPr>
            <a:spLocks noGrp="1"/>
          </p:cNvSpPr>
          <p:nvPr>
            <p:ph type="sldNum" sz="quarter" idx="12"/>
          </p:nvPr>
        </p:nvSpPr>
        <p:spPr/>
        <p:txBody>
          <a:bodyPr/>
          <a:lstStyle/>
          <a:p>
            <a:fld id="{0F1556C4-DFC3-4611-A7CC-780699185E26}" type="slidenum">
              <a:rPr lang="es-ES" smtClean="0"/>
              <a:t>13</a:t>
            </a:fld>
            <a:endParaRPr lang="es-ES"/>
          </a:p>
        </p:txBody>
      </p:sp>
      <p:sp>
        <p:nvSpPr>
          <p:cNvPr id="10" name="Freeform 7">
            <a:extLst>
              <a:ext uri="{FF2B5EF4-FFF2-40B4-BE49-F238E27FC236}">
                <a16:creationId xmlns:a16="http://schemas.microsoft.com/office/drawing/2014/main" id="{65B7ACD0-28A8-7DB4-258B-3B168FB29454}"/>
              </a:ext>
            </a:extLst>
          </p:cNvPr>
          <p:cNvSpPr/>
          <p:nvPr/>
        </p:nvSpPr>
        <p:spPr>
          <a:xfrm>
            <a:off x="10783885" y="229052"/>
            <a:ext cx="805569" cy="1055871"/>
          </a:xfrm>
          <a:custGeom>
            <a:avLst/>
            <a:gdLst/>
            <a:ahLst/>
            <a:cxnLst/>
            <a:rect l="l" t="t" r="r" b="b"/>
            <a:pathLst>
              <a:path w="1602326" h="2355852">
                <a:moveTo>
                  <a:pt x="0" y="0"/>
                </a:moveTo>
                <a:lnTo>
                  <a:pt x="1602326" y="0"/>
                </a:lnTo>
                <a:lnTo>
                  <a:pt x="1602326" y="2355852"/>
                </a:lnTo>
                <a:lnTo>
                  <a:pt x="0" y="2355852"/>
                </a:lnTo>
                <a:lnTo>
                  <a:pt x="0" y="0"/>
                </a:lnTo>
                <a:close/>
              </a:path>
            </a:pathLst>
          </a:custGeom>
          <a:blipFill>
            <a:blip r:embed="rId7">
              <a:alphaModFix amt="35000"/>
            </a:blip>
            <a:stretch>
              <a:fillRect/>
            </a:stretch>
          </a:blipFill>
        </p:spPr>
        <p:txBody>
          <a:bodyPr/>
          <a:lstStyle/>
          <a:p>
            <a:endParaRPr lang="es-ES"/>
          </a:p>
        </p:txBody>
      </p:sp>
      <p:pic>
        <p:nvPicPr>
          <p:cNvPr id="11" name="Imagen 28" descr="Texto&#10;&#10;Descripción generada automáticamente">
            <a:extLst>
              <a:ext uri="{FF2B5EF4-FFF2-40B4-BE49-F238E27FC236}">
                <a16:creationId xmlns:a16="http://schemas.microsoft.com/office/drawing/2014/main" id="{23CC581C-A34C-5A40-604F-14B2874A2296}"/>
              </a:ext>
            </a:extLst>
          </p:cNvPr>
          <p:cNvPicPr>
            <a:picLocks noChangeAspect="1"/>
          </p:cNvPicPr>
          <p:nvPr/>
        </p:nvPicPr>
        <p:blipFill>
          <a:blip r:embed="rId8" cstate="print">
            <a:alphaModFix amt="35000"/>
            <a:extLst>
              <a:ext uri="{28A0092B-C50C-407E-A947-70E740481C1C}">
                <a14:useLocalDpi xmlns:a14="http://schemas.microsoft.com/office/drawing/2010/main" val="0"/>
              </a:ext>
            </a:extLst>
          </a:blip>
          <a:stretch>
            <a:fillRect/>
          </a:stretch>
        </p:blipFill>
        <p:spPr>
          <a:xfrm>
            <a:off x="602544" y="229053"/>
            <a:ext cx="1382854" cy="1055870"/>
          </a:xfrm>
          <a:prstGeom prst="rect">
            <a:avLst/>
          </a:prstGeom>
        </p:spPr>
      </p:pic>
      <p:sp>
        <p:nvSpPr>
          <p:cNvPr id="4" name="Título 1">
            <a:extLst>
              <a:ext uri="{FF2B5EF4-FFF2-40B4-BE49-F238E27FC236}">
                <a16:creationId xmlns:a16="http://schemas.microsoft.com/office/drawing/2014/main" id="{4D8CEE2A-0A8D-42A4-47B0-C60C6A18B0FD}"/>
              </a:ext>
            </a:extLst>
          </p:cNvPr>
          <p:cNvSpPr txBox="1">
            <a:spLocks/>
          </p:cNvSpPr>
          <p:nvPr/>
        </p:nvSpPr>
        <p:spPr>
          <a:xfrm>
            <a:off x="838200" y="379388"/>
            <a:ext cx="10515600" cy="11334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5200">
                <a:latin typeface="Roboto Bold" panose="02000000000000000000" pitchFamily="2" charset="0"/>
                <a:ea typeface="Roboto Bold" panose="02000000000000000000" pitchFamily="2" charset="0"/>
                <a:cs typeface="Roboto Bold" panose="02000000000000000000" pitchFamily="2" charset="0"/>
              </a:rPr>
              <a:t>Contexto</a:t>
            </a:r>
            <a:endParaRPr lang="es-ES" sz="5200" dirty="0">
              <a:latin typeface="Roboto Bold" panose="02000000000000000000" pitchFamily="2" charset="0"/>
              <a:ea typeface="Roboto Bold" panose="02000000000000000000" pitchFamily="2" charset="0"/>
              <a:cs typeface="Roboto Bold" panose="02000000000000000000" pitchFamily="2" charset="0"/>
            </a:endParaRPr>
          </a:p>
        </p:txBody>
      </p:sp>
    </p:spTree>
    <p:extLst>
      <p:ext uri="{BB962C8B-B14F-4D97-AF65-F5344CB8AC3E}">
        <p14:creationId xmlns:p14="http://schemas.microsoft.com/office/powerpoint/2010/main" val="1150609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B4474F-433D-7826-56D4-57E7641D0BC5}"/>
              </a:ext>
            </a:extLst>
          </p:cNvPr>
          <p:cNvSpPr>
            <a:spLocks noGrp="1"/>
          </p:cNvSpPr>
          <p:nvPr>
            <p:ph type="title"/>
          </p:nvPr>
        </p:nvSpPr>
        <p:spPr>
          <a:xfrm>
            <a:off x="1894378" y="3241975"/>
            <a:ext cx="3215042" cy="810636"/>
          </a:xfrm>
        </p:spPr>
        <p:txBody>
          <a:bodyPr vert="horz" lIns="91440" tIns="45720" rIns="91440" bIns="45720" rtlCol="0" anchor="b">
            <a:noAutofit/>
          </a:bodyPr>
          <a:lstStyle/>
          <a:p>
            <a:pPr algn="ctr"/>
            <a:r>
              <a:rPr lang="en-US" sz="2800" dirty="0" err="1"/>
              <a:t>Sistemas</a:t>
            </a:r>
            <a:r>
              <a:rPr lang="en-US" sz="2800" dirty="0"/>
              <a:t> </a:t>
            </a:r>
            <a:r>
              <a:rPr lang="en-US" sz="2800" dirty="0" err="1"/>
              <a:t>Híbridos</a:t>
            </a:r>
            <a:br>
              <a:rPr lang="en-US" sz="2800" dirty="0"/>
            </a:br>
            <a:r>
              <a:rPr lang="en-US" sz="2800" dirty="0"/>
              <a:t>(</a:t>
            </a:r>
            <a:r>
              <a:rPr lang="en-US" sz="2800" dirty="0" err="1"/>
              <a:t>clásico-cuánticos</a:t>
            </a:r>
            <a:r>
              <a:rPr lang="en-US" sz="2800" dirty="0"/>
              <a:t>)</a:t>
            </a:r>
          </a:p>
        </p:txBody>
      </p:sp>
      <p:grpSp>
        <p:nvGrpSpPr>
          <p:cNvPr id="82" name="Grupo 81">
            <a:extLst>
              <a:ext uri="{FF2B5EF4-FFF2-40B4-BE49-F238E27FC236}">
                <a16:creationId xmlns:a16="http://schemas.microsoft.com/office/drawing/2014/main" id="{F93F1656-4413-3451-DB7C-509F049F48E2}"/>
              </a:ext>
            </a:extLst>
          </p:cNvPr>
          <p:cNvGrpSpPr/>
          <p:nvPr/>
        </p:nvGrpSpPr>
        <p:grpSpPr>
          <a:xfrm>
            <a:off x="1721546" y="1278733"/>
            <a:ext cx="8745858" cy="2099507"/>
            <a:chOff x="1721546" y="1895250"/>
            <a:chExt cx="8745858" cy="2099507"/>
          </a:xfrm>
        </p:grpSpPr>
        <p:sp>
          <p:nvSpPr>
            <p:cNvPr id="58" name="Freeform 35">
              <a:extLst>
                <a:ext uri="{FF2B5EF4-FFF2-40B4-BE49-F238E27FC236}">
                  <a16:creationId xmlns:a16="http://schemas.microsoft.com/office/drawing/2014/main" id="{66D858B4-7B1A-1D9A-29DE-A43F64C63867}"/>
                </a:ext>
              </a:extLst>
            </p:cNvPr>
            <p:cNvSpPr/>
            <p:nvPr/>
          </p:nvSpPr>
          <p:spPr>
            <a:xfrm>
              <a:off x="3105660" y="2441182"/>
              <a:ext cx="596945" cy="740397"/>
            </a:xfrm>
            <a:custGeom>
              <a:avLst/>
              <a:gdLst/>
              <a:ahLst/>
              <a:cxnLst/>
              <a:rect l="l" t="t" r="r" b="b"/>
              <a:pathLst>
                <a:path w="596945" h="740397">
                  <a:moveTo>
                    <a:pt x="0" y="0"/>
                  </a:moveTo>
                  <a:lnTo>
                    <a:pt x="596945" y="0"/>
                  </a:lnTo>
                  <a:lnTo>
                    <a:pt x="596945" y="740397"/>
                  </a:lnTo>
                  <a:lnTo>
                    <a:pt x="0" y="7403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grpSp>
          <p:nvGrpSpPr>
            <p:cNvPr id="81" name="Grupo 80">
              <a:extLst>
                <a:ext uri="{FF2B5EF4-FFF2-40B4-BE49-F238E27FC236}">
                  <a16:creationId xmlns:a16="http://schemas.microsoft.com/office/drawing/2014/main" id="{CD799867-011E-4E29-D082-EC1C811332DE}"/>
                </a:ext>
              </a:extLst>
            </p:cNvPr>
            <p:cNvGrpSpPr/>
            <p:nvPr/>
          </p:nvGrpSpPr>
          <p:grpSpPr>
            <a:xfrm>
              <a:off x="1721546" y="1895250"/>
              <a:ext cx="8745858" cy="2099507"/>
              <a:chOff x="951921" y="1650457"/>
              <a:chExt cx="9538161" cy="2438734"/>
            </a:xfrm>
          </p:grpSpPr>
          <p:sp>
            <p:nvSpPr>
              <p:cNvPr id="56" name="Freeform 12">
                <a:extLst>
                  <a:ext uri="{FF2B5EF4-FFF2-40B4-BE49-F238E27FC236}">
                    <a16:creationId xmlns:a16="http://schemas.microsoft.com/office/drawing/2014/main" id="{8D692E8C-15ED-E335-FC22-0CDBEA392698}"/>
                  </a:ext>
                </a:extLst>
              </p:cNvPr>
              <p:cNvSpPr/>
              <p:nvPr/>
            </p:nvSpPr>
            <p:spPr>
              <a:xfrm>
                <a:off x="951921" y="2101017"/>
                <a:ext cx="1138617" cy="1138617"/>
              </a:xfrm>
              <a:custGeom>
                <a:avLst/>
                <a:gdLst/>
                <a:ahLst/>
                <a:cxnLst/>
                <a:rect l="l" t="t" r="r" b="b"/>
                <a:pathLst>
                  <a:path w="1138617" h="1138617">
                    <a:moveTo>
                      <a:pt x="0" y="0"/>
                    </a:moveTo>
                    <a:lnTo>
                      <a:pt x="1138617" y="0"/>
                    </a:lnTo>
                    <a:lnTo>
                      <a:pt x="1138617" y="1138617"/>
                    </a:lnTo>
                    <a:lnTo>
                      <a:pt x="0" y="1138617"/>
                    </a:lnTo>
                    <a:lnTo>
                      <a:pt x="0" y="0"/>
                    </a:lnTo>
                    <a:close/>
                  </a:path>
                </a:pathLst>
              </a:custGeom>
              <a:blipFill>
                <a:blip r:embed="rId5"/>
                <a:stretch>
                  <a:fillRect/>
                </a:stretch>
              </a:blipFill>
            </p:spPr>
            <p:txBody>
              <a:bodyPr/>
              <a:lstStyle/>
              <a:p>
                <a:endParaRPr lang="es-ES"/>
              </a:p>
            </p:txBody>
          </p:sp>
          <p:sp>
            <p:nvSpPr>
              <p:cNvPr id="57" name="Freeform 13">
                <a:extLst>
                  <a:ext uri="{FF2B5EF4-FFF2-40B4-BE49-F238E27FC236}">
                    <a16:creationId xmlns:a16="http://schemas.microsoft.com/office/drawing/2014/main" id="{E995F167-61FA-4AFA-E0ED-22AE6E9159DF}"/>
                  </a:ext>
                </a:extLst>
              </p:cNvPr>
              <p:cNvSpPr/>
              <p:nvPr/>
            </p:nvSpPr>
            <p:spPr>
              <a:xfrm>
                <a:off x="3494849" y="1971050"/>
                <a:ext cx="1398552" cy="1398552"/>
              </a:xfrm>
              <a:custGeom>
                <a:avLst/>
                <a:gdLst/>
                <a:ahLst/>
                <a:cxnLst/>
                <a:rect l="l" t="t" r="r" b="b"/>
                <a:pathLst>
                  <a:path w="1398552" h="1398552">
                    <a:moveTo>
                      <a:pt x="0" y="0"/>
                    </a:moveTo>
                    <a:lnTo>
                      <a:pt x="1398552" y="0"/>
                    </a:lnTo>
                    <a:lnTo>
                      <a:pt x="1398552" y="1398552"/>
                    </a:lnTo>
                    <a:lnTo>
                      <a:pt x="0" y="1398552"/>
                    </a:lnTo>
                    <a:lnTo>
                      <a:pt x="0" y="0"/>
                    </a:lnTo>
                    <a:close/>
                  </a:path>
                </a:pathLst>
              </a:custGeom>
              <a:blipFill>
                <a:blip r:embed="rId6"/>
                <a:stretch>
                  <a:fillRect/>
                </a:stretch>
              </a:blipFill>
            </p:spPr>
            <p:txBody>
              <a:bodyPr/>
              <a:lstStyle/>
              <a:p>
                <a:endParaRPr lang="es-ES"/>
              </a:p>
            </p:txBody>
          </p:sp>
          <p:sp>
            <p:nvSpPr>
              <p:cNvPr id="60" name="CuadroTexto 59">
                <a:extLst>
                  <a:ext uri="{FF2B5EF4-FFF2-40B4-BE49-F238E27FC236}">
                    <a16:creationId xmlns:a16="http://schemas.microsoft.com/office/drawing/2014/main" id="{A5511E02-AC1F-E72B-7F9A-63667E4C3124}"/>
                  </a:ext>
                </a:extLst>
              </p:cNvPr>
              <p:cNvSpPr txBox="1"/>
              <p:nvPr/>
            </p:nvSpPr>
            <p:spPr>
              <a:xfrm>
                <a:off x="1191071" y="3369603"/>
                <a:ext cx="887951" cy="429007"/>
              </a:xfrm>
              <a:prstGeom prst="rect">
                <a:avLst/>
              </a:prstGeom>
              <a:noFill/>
            </p:spPr>
            <p:txBody>
              <a:bodyPr wrap="square" rtlCol="0">
                <a:spAutoFit/>
              </a:bodyPr>
              <a:lstStyle/>
              <a:p>
                <a:r>
                  <a:rPr lang="es-ES">
                    <a:latin typeface="Roboto Bold"/>
                    <a:ea typeface="Roboto Bold"/>
                  </a:rPr>
                  <a:t>CPU</a:t>
                </a:r>
              </a:p>
            </p:txBody>
          </p:sp>
          <p:sp>
            <p:nvSpPr>
              <p:cNvPr id="62" name="CuadroTexto 61">
                <a:extLst>
                  <a:ext uri="{FF2B5EF4-FFF2-40B4-BE49-F238E27FC236}">
                    <a16:creationId xmlns:a16="http://schemas.microsoft.com/office/drawing/2014/main" id="{4DA0A917-F5F5-537F-B257-1FE3DFB2DB2D}"/>
                  </a:ext>
                </a:extLst>
              </p:cNvPr>
              <p:cNvSpPr txBox="1"/>
              <p:nvPr/>
            </p:nvSpPr>
            <p:spPr>
              <a:xfrm>
                <a:off x="3895245" y="3369603"/>
                <a:ext cx="887951" cy="429007"/>
              </a:xfrm>
              <a:prstGeom prst="rect">
                <a:avLst/>
              </a:prstGeom>
              <a:noFill/>
            </p:spPr>
            <p:txBody>
              <a:bodyPr wrap="square" rtlCol="0">
                <a:spAutoFit/>
              </a:bodyPr>
              <a:lstStyle/>
              <a:p>
                <a:r>
                  <a:rPr lang="es-ES">
                    <a:latin typeface="Roboto Bold"/>
                    <a:ea typeface="Roboto Bold"/>
                  </a:rPr>
                  <a:t>QPU</a:t>
                </a:r>
              </a:p>
            </p:txBody>
          </p:sp>
          <p:sp>
            <p:nvSpPr>
              <p:cNvPr id="64" name="Flecha: a la derecha 63">
                <a:extLst>
                  <a:ext uri="{FF2B5EF4-FFF2-40B4-BE49-F238E27FC236}">
                    <a16:creationId xmlns:a16="http://schemas.microsoft.com/office/drawing/2014/main" id="{948D7A12-E749-30BE-F5C3-74AAF3126228}"/>
                  </a:ext>
                </a:extLst>
              </p:cNvPr>
              <p:cNvSpPr/>
              <p:nvPr/>
            </p:nvSpPr>
            <p:spPr>
              <a:xfrm>
                <a:off x="5800338" y="2433917"/>
                <a:ext cx="1398552" cy="472815"/>
              </a:xfrm>
              <a:prstGeom prst="rightArrow">
                <a:avLst/>
              </a:pr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pSp>
            <p:nvGrpSpPr>
              <p:cNvPr id="72" name="Grupo 71">
                <a:extLst>
                  <a:ext uri="{FF2B5EF4-FFF2-40B4-BE49-F238E27FC236}">
                    <a16:creationId xmlns:a16="http://schemas.microsoft.com/office/drawing/2014/main" id="{0A404727-29B7-61F9-4A78-AFB340B32F1C}"/>
                  </a:ext>
                </a:extLst>
              </p:cNvPr>
              <p:cNvGrpSpPr/>
              <p:nvPr/>
            </p:nvGrpSpPr>
            <p:grpSpPr>
              <a:xfrm>
                <a:off x="8478395" y="1650457"/>
                <a:ext cx="2011687" cy="2438734"/>
                <a:chOff x="8478395" y="1650457"/>
                <a:chExt cx="2011687" cy="2438734"/>
              </a:xfrm>
            </p:grpSpPr>
            <p:graphicFrame>
              <p:nvGraphicFramePr>
                <p:cNvPr id="68" name="Diagrama 67">
                  <a:extLst>
                    <a:ext uri="{FF2B5EF4-FFF2-40B4-BE49-F238E27FC236}">
                      <a16:creationId xmlns:a16="http://schemas.microsoft.com/office/drawing/2014/main" id="{591ED1DB-4057-95F8-AC03-AA1911F5F184}"/>
                    </a:ext>
                  </a:extLst>
                </p:cNvPr>
                <p:cNvGraphicFramePr/>
                <p:nvPr/>
              </p:nvGraphicFramePr>
              <p:xfrm>
                <a:off x="8478395" y="1650457"/>
                <a:ext cx="2011687" cy="171914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0" name="CuadroTexto 69">
                  <a:extLst>
                    <a:ext uri="{FF2B5EF4-FFF2-40B4-BE49-F238E27FC236}">
                      <a16:creationId xmlns:a16="http://schemas.microsoft.com/office/drawing/2014/main" id="{161947E3-A234-5355-AA40-8D4B1113E4C7}"/>
                    </a:ext>
                  </a:extLst>
                </p:cNvPr>
                <p:cNvSpPr txBox="1"/>
                <p:nvPr/>
              </p:nvSpPr>
              <p:spPr>
                <a:xfrm>
                  <a:off x="8640672" y="3442860"/>
                  <a:ext cx="1849410" cy="646331"/>
                </a:xfrm>
                <a:prstGeom prst="rect">
                  <a:avLst/>
                </a:prstGeom>
                <a:noFill/>
              </p:spPr>
              <p:txBody>
                <a:bodyPr wrap="square" rtlCol="0">
                  <a:spAutoFit/>
                </a:bodyPr>
                <a:lstStyle/>
                <a:p>
                  <a:pPr algn="ctr"/>
                  <a:r>
                    <a:rPr lang="es-ES">
                      <a:latin typeface="Roboto Bold"/>
                      <a:ea typeface="Roboto Bold"/>
                    </a:rPr>
                    <a:t>Ingeniería de Servicios</a:t>
                  </a:r>
                </a:p>
              </p:txBody>
            </p:sp>
          </p:grpSp>
        </p:grpSp>
      </p:grpSp>
      <p:sp>
        <p:nvSpPr>
          <p:cNvPr id="7" name="Slide Number Placeholder 6">
            <a:extLst>
              <a:ext uri="{FF2B5EF4-FFF2-40B4-BE49-F238E27FC236}">
                <a16:creationId xmlns:a16="http://schemas.microsoft.com/office/drawing/2014/main" id="{0E32FBAC-9F3E-6162-35C5-D7A240556A37}"/>
              </a:ext>
            </a:extLst>
          </p:cNvPr>
          <p:cNvSpPr>
            <a:spLocks noGrp="1"/>
          </p:cNvSpPr>
          <p:nvPr>
            <p:ph type="sldNum" sz="quarter" idx="12"/>
          </p:nvPr>
        </p:nvSpPr>
        <p:spPr/>
        <p:txBody>
          <a:bodyPr/>
          <a:lstStyle/>
          <a:p>
            <a:fld id="{0F1556C4-DFC3-4611-A7CC-780699185E26}" type="slidenum">
              <a:rPr lang="es-ES" smtClean="0"/>
              <a:t>14</a:t>
            </a:fld>
            <a:endParaRPr lang="es-ES"/>
          </a:p>
        </p:txBody>
      </p:sp>
      <p:sp>
        <p:nvSpPr>
          <p:cNvPr id="10" name="Freeform 7">
            <a:extLst>
              <a:ext uri="{FF2B5EF4-FFF2-40B4-BE49-F238E27FC236}">
                <a16:creationId xmlns:a16="http://schemas.microsoft.com/office/drawing/2014/main" id="{65B7ACD0-28A8-7DB4-258B-3B168FB29454}"/>
              </a:ext>
            </a:extLst>
          </p:cNvPr>
          <p:cNvSpPr/>
          <p:nvPr/>
        </p:nvSpPr>
        <p:spPr>
          <a:xfrm>
            <a:off x="10783885" y="229052"/>
            <a:ext cx="805569" cy="1055871"/>
          </a:xfrm>
          <a:custGeom>
            <a:avLst/>
            <a:gdLst/>
            <a:ahLst/>
            <a:cxnLst/>
            <a:rect l="l" t="t" r="r" b="b"/>
            <a:pathLst>
              <a:path w="1602326" h="2355852">
                <a:moveTo>
                  <a:pt x="0" y="0"/>
                </a:moveTo>
                <a:lnTo>
                  <a:pt x="1602326" y="0"/>
                </a:lnTo>
                <a:lnTo>
                  <a:pt x="1602326" y="2355852"/>
                </a:lnTo>
                <a:lnTo>
                  <a:pt x="0" y="2355852"/>
                </a:lnTo>
                <a:lnTo>
                  <a:pt x="0" y="0"/>
                </a:lnTo>
                <a:close/>
              </a:path>
            </a:pathLst>
          </a:custGeom>
          <a:blipFill>
            <a:blip r:embed="rId12">
              <a:alphaModFix amt="35000"/>
            </a:blip>
            <a:stretch>
              <a:fillRect/>
            </a:stretch>
          </a:blipFill>
        </p:spPr>
        <p:txBody>
          <a:bodyPr/>
          <a:lstStyle/>
          <a:p>
            <a:endParaRPr lang="es-ES"/>
          </a:p>
        </p:txBody>
      </p:sp>
      <p:pic>
        <p:nvPicPr>
          <p:cNvPr id="11" name="Imagen 28" descr="Texto&#10;&#10;Descripción generada automáticamente">
            <a:extLst>
              <a:ext uri="{FF2B5EF4-FFF2-40B4-BE49-F238E27FC236}">
                <a16:creationId xmlns:a16="http://schemas.microsoft.com/office/drawing/2014/main" id="{23CC581C-A34C-5A40-604F-14B2874A2296}"/>
              </a:ext>
            </a:extLst>
          </p:cNvPr>
          <p:cNvPicPr>
            <a:picLocks noChangeAspect="1"/>
          </p:cNvPicPr>
          <p:nvPr/>
        </p:nvPicPr>
        <p:blipFill>
          <a:blip r:embed="rId13" cstate="print">
            <a:alphaModFix amt="35000"/>
            <a:extLst>
              <a:ext uri="{28A0092B-C50C-407E-A947-70E740481C1C}">
                <a14:useLocalDpi xmlns:a14="http://schemas.microsoft.com/office/drawing/2010/main" val="0"/>
              </a:ext>
            </a:extLst>
          </a:blip>
          <a:stretch>
            <a:fillRect/>
          </a:stretch>
        </p:blipFill>
        <p:spPr>
          <a:xfrm>
            <a:off x="602544" y="229053"/>
            <a:ext cx="1382854" cy="1055870"/>
          </a:xfrm>
          <a:prstGeom prst="rect">
            <a:avLst/>
          </a:prstGeom>
        </p:spPr>
      </p:pic>
      <p:sp>
        <p:nvSpPr>
          <p:cNvPr id="3" name="Título 1">
            <a:extLst>
              <a:ext uri="{FF2B5EF4-FFF2-40B4-BE49-F238E27FC236}">
                <a16:creationId xmlns:a16="http://schemas.microsoft.com/office/drawing/2014/main" id="{2A7F6518-7794-CCE6-388C-43437A7CD589}"/>
              </a:ext>
            </a:extLst>
          </p:cNvPr>
          <p:cNvSpPr txBox="1">
            <a:spLocks/>
          </p:cNvSpPr>
          <p:nvPr/>
        </p:nvSpPr>
        <p:spPr>
          <a:xfrm>
            <a:off x="838200" y="379388"/>
            <a:ext cx="10515600" cy="11334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5200">
                <a:latin typeface="Roboto Bold" panose="02000000000000000000" pitchFamily="2" charset="0"/>
                <a:ea typeface="Roboto Bold" panose="02000000000000000000" pitchFamily="2" charset="0"/>
                <a:cs typeface="Roboto Bold" panose="02000000000000000000" pitchFamily="2" charset="0"/>
              </a:rPr>
              <a:t>Contexto</a:t>
            </a:r>
            <a:endParaRPr lang="es-ES" sz="5200" dirty="0">
              <a:latin typeface="Roboto Bold" panose="02000000000000000000" pitchFamily="2" charset="0"/>
              <a:ea typeface="Roboto Bold" panose="02000000000000000000" pitchFamily="2" charset="0"/>
              <a:cs typeface="Roboto Bold" panose="02000000000000000000" pitchFamily="2" charset="0"/>
            </a:endParaRPr>
          </a:p>
        </p:txBody>
      </p:sp>
    </p:spTree>
    <p:extLst>
      <p:ext uri="{BB962C8B-B14F-4D97-AF65-F5344CB8AC3E}">
        <p14:creationId xmlns:p14="http://schemas.microsoft.com/office/powerpoint/2010/main" val="1085089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B4474F-433D-7826-56D4-57E7641D0BC5}"/>
              </a:ext>
            </a:extLst>
          </p:cNvPr>
          <p:cNvSpPr>
            <a:spLocks noGrp="1"/>
          </p:cNvSpPr>
          <p:nvPr>
            <p:ph type="title"/>
          </p:nvPr>
        </p:nvSpPr>
        <p:spPr>
          <a:xfrm>
            <a:off x="1894378" y="3241975"/>
            <a:ext cx="3215042" cy="810636"/>
          </a:xfrm>
        </p:spPr>
        <p:txBody>
          <a:bodyPr vert="horz" lIns="91440" tIns="45720" rIns="91440" bIns="45720" rtlCol="0" anchor="b">
            <a:noAutofit/>
          </a:bodyPr>
          <a:lstStyle/>
          <a:p>
            <a:pPr algn="ctr"/>
            <a:r>
              <a:rPr lang="en-US" sz="2800" dirty="0" err="1"/>
              <a:t>Sistemas</a:t>
            </a:r>
            <a:r>
              <a:rPr lang="en-US" sz="2800" dirty="0"/>
              <a:t> </a:t>
            </a:r>
            <a:r>
              <a:rPr lang="en-US" sz="2800" dirty="0" err="1"/>
              <a:t>Híbridos</a:t>
            </a:r>
            <a:br>
              <a:rPr lang="en-US" sz="2800" dirty="0"/>
            </a:br>
            <a:r>
              <a:rPr lang="en-US" sz="2800" dirty="0"/>
              <a:t>(</a:t>
            </a:r>
            <a:r>
              <a:rPr lang="en-US" sz="2800" dirty="0" err="1"/>
              <a:t>clásico-cuánticos</a:t>
            </a:r>
            <a:r>
              <a:rPr lang="en-US" sz="2800" dirty="0"/>
              <a:t>)</a:t>
            </a:r>
          </a:p>
        </p:txBody>
      </p:sp>
      <p:grpSp>
        <p:nvGrpSpPr>
          <p:cNvPr id="82" name="Grupo 81">
            <a:extLst>
              <a:ext uri="{FF2B5EF4-FFF2-40B4-BE49-F238E27FC236}">
                <a16:creationId xmlns:a16="http://schemas.microsoft.com/office/drawing/2014/main" id="{F93F1656-4413-3451-DB7C-509F049F48E2}"/>
              </a:ext>
            </a:extLst>
          </p:cNvPr>
          <p:cNvGrpSpPr/>
          <p:nvPr/>
        </p:nvGrpSpPr>
        <p:grpSpPr>
          <a:xfrm>
            <a:off x="1721546" y="1278733"/>
            <a:ext cx="8745858" cy="2099507"/>
            <a:chOff x="1721546" y="1895250"/>
            <a:chExt cx="8745858" cy="2099507"/>
          </a:xfrm>
        </p:grpSpPr>
        <p:sp>
          <p:nvSpPr>
            <p:cNvPr id="58" name="Freeform 35">
              <a:extLst>
                <a:ext uri="{FF2B5EF4-FFF2-40B4-BE49-F238E27FC236}">
                  <a16:creationId xmlns:a16="http://schemas.microsoft.com/office/drawing/2014/main" id="{66D858B4-7B1A-1D9A-29DE-A43F64C63867}"/>
                </a:ext>
              </a:extLst>
            </p:cNvPr>
            <p:cNvSpPr/>
            <p:nvPr/>
          </p:nvSpPr>
          <p:spPr>
            <a:xfrm>
              <a:off x="3105660" y="2441182"/>
              <a:ext cx="596945" cy="740397"/>
            </a:xfrm>
            <a:custGeom>
              <a:avLst/>
              <a:gdLst/>
              <a:ahLst/>
              <a:cxnLst/>
              <a:rect l="l" t="t" r="r" b="b"/>
              <a:pathLst>
                <a:path w="596945" h="740397">
                  <a:moveTo>
                    <a:pt x="0" y="0"/>
                  </a:moveTo>
                  <a:lnTo>
                    <a:pt x="596945" y="0"/>
                  </a:lnTo>
                  <a:lnTo>
                    <a:pt x="596945" y="740397"/>
                  </a:lnTo>
                  <a:lnTo>
                    <a:pt x="0" y="7403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grpSp>
          <p:nvGrpSpPr>
            <p:cNvPr id="81" name="Grupo 80">
              <a:extLst>
                <a:ext uri="{FF2B5EF4-FFF2-40B4-BE49-F238E27FC236}">
                  <a16:creationId xmlns:a16="http://schemas.microsoft.com/office/drawing/2014/main" id="{CD799867-011E-4E29-D082-EC1C811332DE}"/>
                </a:ext>
              </a:extLst>
            </p:cNvPr>
            <p:cNvGrpSpPr/>
            <p:nvPr/>
          </p:nvGrpSpPr>
          <p:grpSpPr>
            <a:xfrm>
              <a:off x="1721546" y="1895250"/>
              <a:ext cx="8745858" cy="2099507"/>
              <a:chOff x="951921" y="1650457"/>
              <a:chExt cx="9538161" cy="2438734"/>
            </a:xfrm>
          </p:grpSpPr>
          <p:sp>
            <p:nvSpPr>
              <p:cNvPr id="56" name="Freeform 12">
                <a:extLst>
                  <a:ext uri="{FF2B5EF4-FFF2-40B4-BE49-F238E27FC236}">
                    <a16:creationId xmlns:a16="http://schemas.microsoft.com/office/drawing/2014/main" id="{8D692E8C-15ED-E335-FC22-0CDBEA392698}"/>
                  </a:ext>
                </a:extLst>
              </p:cNvPr>
              <p:cNvSpPr/>
              <p:nvPr/>
            </p:nvSpPr>
            <p:spPr>
              <a:xfrm>
                <a:off x="951921" y="2101017"/>
                <a:ext cx="1138617" cy="1138617"/>
              </a:xfrm>
              <a:custGeom>
                <a:avLst/>
                <a:gdLst/>
                <a:ahLst/>
                <a:cxnLst/>
                <a:rect l="l" t="t" r="r" b="b"/>
                <a:pathLst>
                  <a:path w="1138617" h="1138617">
                    <a:moveTo>
                      <a:pt x="0" y="0"/>
                    </a:moveTo>
                    <a:lnTo>
                      <a:pt x="1138617" y="0"/>
                    </a:lnTo>
                    <a:lnTo>
                      <a:pt x="1138617" y="1138617"/>
                    </a:lnTo>
                    <a:lnTo>
                      <a:pt x="0" y="1138617"/>
                    </a:lnTo>
                    <a:lnTo>
                      <a:pt x="0" y="0"/>
                    </a:lnTo>
                    <a:close/>
                  </a:path>
                </a:pathLst>
              </a:custGeom>
              <a:blipFill>
                <a:blip r:embed="rId5"/>
                <a:stretch>
                  <a:fillRect/>
                </a:stretch>
              </a:blipFill>
            </p:spPr>
            <p:txBody>
              <a:bodyPr/>
              <a:lstStyle/>
              <a:p>
                <a:endParaRPr lang="es-ES"/>
              </a:p>
            </p:txBody>
          </p:sp>
          <p:sp>
            <p:nvSpPr>
              <p:cNvPr id="57" name="Freeform 13">
                <a:extLst>
                  <a:ext uri="{FF2B5EF4-FFF2-40B4-BE49-F238E27FC236}">
                    <a16:creationId xmlns:a16="http://schemas.microsoft.com/office/drawing/2014/main" id="{E995F167-61FA-4AFA-E0ED-22AE6E9159DF}"/>
                  </a:ext>
                </a:extLst>
              </p:cNvPr>
              <p:cNvSpPr/>
              <p:nvPr/>
            </p:nvSpPr>
            <p:spPr>
              <a:xfrm>
                <a:off x="3494849" y="1971050"/>
                <a:ext cx="1398552" cy="1398552"/>
              </a:xfrm>
              <a:custGeom>
                <a:avLst/>
                <a:gdLst/>
                <a:ahLst/>
                <a:cxnLst/>
                <a:rect l="l" t="t" r="r" b="b"/>
                <a:pathLst>
                  <a:path w="1398552" h="1398552">
                    <a:moveTo>
                      <a:pt x="0" y="0"/>
                    </a:moveTo>
                    <a:lnTo>
                      <a:pt x="1398552" y="0"/>
                    </a:lnTo>
                    <a:lnTo>
                      <a:pt x="1398552" y="1398552"/>
                    </a:lnTo>
                    <a:lnTo>
                      <a:pt x="0" y="1398552"/>
                    </a:lnTo>
                    <a:lnTo>
                      <a:pt x="0" y="0"/>
                    </a:lnTo>
                    <a:close/>
                  </a:path>
                </a:pathLst>
              </a:custGeom>
              <a:blipFill>
                <a:blip r:embed="rId6"/>
                <a:stretch>
                  <a:fillRect/>
                </a:stretch>
              </a:blipFill>
            </p:spPr>
            <p:txBody>
              <a:bodyPr/>
              <a:lstStyle/>
              <a:p>
                <a:endParaRPr lang="es-ES"/>
              </a:p>
            </p:txBody>
          </p:sp>
          <p:sp>
            <p:nvSpPr>
              <p:cNvPr id="60" name="CuadroTexto 59">
                <a:extLst>
                  <a:ext uri="{FF2B5EF4-FFF2-40B4-BE49-F238E27FC236}">
                    <a16:creationId xmlns:a16="http://schemas.microsoft.com/office/drawing/2014/main" id="{A5511E02-AC1F-E72B-7F9A-63667E4C3124}"/>
                  </a:ext>
                </a:extLst>
              </p:cNvPr>
              <p:cNvSpPr txBox="1"/>
              <p:nvPr/>
            </p:nvSpPr>
            <p:spPr>
              <a:xfrm>
                <a:off x="1191071" y="3369603"/>
                <a:ext cx="887951" cy="429007"/>
              </a:xfrm>
              <a:prstGeom prst="rect">
                <a:avLst/>
              </a:prstGeom>
              <a:noFill/>
            </p:spPr>
            <p:txBody>
              <a:bodyPr wrap="square" rtlCol="0">
                <a:spAutoFit/>
              </a:bodyPr>
              <a:lstStyle/>
              <a:p>
                <a:r>
                  <a:rPr lang="es-ES">
                    <a:latin typeface="Roboto Bold"/>
                    <a:ea typeface="Roboto Bold"/>
                  </a:rPr>
                  <a:t>CPU</a:t>
                </a:r>
              </a:p>
            </p:txBody>
          </p:sp>
          <p:sp>
            <p:nvSpPr>
              <p:cNvPr id="62" name="CuadroTexto 61">
                <a:extLst>
                  <a:ext uri="{FF2B5EF4-FFF2-40B4-BE49-F238E27FC236}">
                    <a16:creationId xmlns:a16="http://schemas.microsoft.com/office/drawing/2014/main" id="{4DA0A917-F5F5-537F-B257-1FE3DFB2DB2D}"/>
                  </a:ext>
                </a:extLst>
              </p:cNvPr>
              <p:cNvSpPr txBox="1"/>
              <p:nvPr/>
            </p:nvSpPr>
            <p:spPr>
              <a:xfrm>
                <a:off x="3895245" y="3369603"/>
                <a:ext cx="887951" cy="429007"/>
              </a:xfrm>
              <a:prstGeom prst="rect">
                <a:avLst/>
              </a:prstGeom>
              <a:noFill/>
            </p:spPr>
            <p:txBody>
              <a:bodyPr wrap="square" rtlCol="0">
                <a:spAutoFit/>
              </a:bodyPr>
              <a:lstStyle/>
              <a:p>
                <a:r>
                  <a:rPr lang="es-ES">
                    <a:latin typeface="Roboto Bold"/>
                    <a:ea typeface="Roboto Bold"/>
                  </a:rPr>
                  <a:t>QPU</a:t>
                </a:r>
              </a:p>
            </p:txBody>
          </p:sp>
          <p:sp>
            <p:nvSpPr>
              <p:cNvPr id="64" name="Flecha: a la derecha 63">
                <a:extLst>
                  <a:ext uri="{FF2B5EF4-FFF2-40B4-BE49-F238E27FC236}">
                    <a16:creationId xmlns:a16="http://schemas.microsoft.com/office/drawing/2014/main" id="{948D7A12-E749-30BE-F5C3-74AAF3126228}"/>
                  </a:ext>
                </a:extLst>
              </p:cNvPr>
              <p:cNvSpPr/>
              <p:nvPr/>
            </p:nvSpPr>
            <p:spPr>
              <a:xfrm>
                <a:off x="5800338" y="2433917"/>
                <a:ext cx="1398552" cy="472815"/>
              </a:xfrm>
              <a:prstGeom prst="rightArrow">
                <a:avLst/>
              </a:pr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pSp>
            <p:nvGrpSpPr>
              <p:cNvPr id="72" name="Grupo 71">
                <a:extLst>
                  <a:ext uri="{FF2B5EF4-FFF2-40B4-BE49-F238E27FC236}">
                    <a16:creationId xmlns:a16="http://schemas.microsoft.com/office/drawing/2014/main" id="{0A404727-29B7-61F9-4A78-AFB340B32F1C}"/>
                  </a:ext>
                </a:extLst>
              </p:cNvPr>
              <p:cNvGrpSpPr/>
              <p:nvPr/>
            </p:nvGrpSpPr>
            <p:grpSpPr>
              <a:xfrm>
                <a:off x="8478395" y="1650457"/>
                <a:ext cx="2011687" cy="2438734"/>
                <a:chOff x="8478395" y="1650457"/>
                <a:chExt cx="2011687" cy="2438734"/>
              </a:xfrm>
            </p:grpSpPr>
            <p:graphicFrame>
              <p:nvGraphicFramePr>
                <p:cNvPr id="68" name="Diagrama 67">
                  <a:extLst>
                    <a:ext uri="{FF2B5EF4-FFF2-40B4-BE49-F238E27FC236}">
                      <a16:creationId xmlns:a16="http://schemas.microsoft.com/office/drawing/2014/main" id="{591ED1DB-4057-95F8-AC03-AA1911F5F184}"/>
                    </a:ext>
                  </a:extLst>
                </p:cNvPr>
                <p:cNvGraphicFramePr/>
                <p:nvPr/>
              </p:nvGraphicFramePr>
              <p:xfrm>
                <a:off x="8478395" y="1650457"/>
                <a:ext cx="2011687" cy="171914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0" name="CuadroTexto 69">
                  <a:extLst>
                    <a:ext uri="{FF2B5EF4-FFF2-40B4-BE49-F238E27FC236}">
                      <a16:creationId xmlns:a16="http://schemas.microsoft.com/office/drawing/2014/main" id="{161947E3-A234-5355-AA40-8D4B1113E4C7}"/>
                    </a:ext>
                  </a:extLst>
                </p:cNvPr>
                <p:cNvSpPr txBox="1"/>
                <p:nvPr/>
              </p:nvSpPr>
              <p:spPr>
                <a:xfrm>
                  <a:off x="8640672" y="3442860"/>
                  <a:ext cx="1849410" cy="646331"/>
                </a:xfrm>
                <a:prstGeom prst="rect">
                  <a:avLst/>
                </a:prstGeom>
                <a:noFill/>
              </p:spPr>
              <p:txBody>
                <a:bodyPr wrap="square" rtlCol="0">
                  <a:spAutoFit/>
                </a:bodyPr>
                <a:lstStyle/>
                <a:p>
                  <a:pPr algn="ctr"/>
                  <a:r>
                    <a:rPr lang="es-ES">
                      <a:latin typeface="Roboto Bold"/>
                      <a:ea typeface="Roboto Bold"/>
                    </a:rPr>
                    <a:t>Ingeniería de Servicios</a:t>
                  </a:r>
                </a:p>
              </p:txBody>
            </p:sp>
          </p:grpSp>
        </p:grpSp>
      </p:grpSp>
      <p:sp>
        <p:nvSpPr>
          <p:cNvPr id="74" name="Freeform 20">
            <a:extLst>
              <a:ext uri="{FF2B5EF4-FFF2-40B4-BE49-F238E27FC236}">
                <a16:creationId xmlns:a16="http://schemas.microsoft.com/office/drawing/2014/main" id="{ADC38A4F-C3BF-5C4E-AE8D-6D96F7480EE4}"/>
              </a:ext>
            </a:extLst>
          </p:cNvPr>
          <p:cNvSpPr/>
          <p:nvPr/>
        </p:nvSpPr>
        <p:spPr>
          <a:xfrm>
            <a:off x="857183" y="4660456"/>
            <a:ext cx="1188949" cy="1209720"/>
          </a:xfrm>
          <a:custGeom>
            <a:avLst/>
            <a:gdLst/>
            <a:ahLst/>
            <a:cxnLst/>
            <a:rect l="l" t="t" r="r" b="b"/>
            <a:pathLst>
              <a:path w="1462710" h="1462710">
                <a:moveTo>
                  <a:pt x="0" y="0"/>
                </a:moveTo>
                <a:lnTo>
                  <a:pt x="1462710" y="0"/>
                </a:lnTo>
                <a:lnTo>
                  <a:pt x="1462710" y="1462710"/>
                </a:lnTo>
                <a:lnTo>
                  <a:pt x="0" y="1462710"/>
                </a:lnTo>
                <a:lnTo>
                  <a:pt x="0" y="0"/>
                </a:lnTo>
                <a:close/>
              </a:path>
            </a:pathLst>
          </a:custGeom>
          <a:blipFill>
            <a:blip r:embed="rId12"/>
            <a:stretch>
              <a:fillRect/>
            </a:stretch>
          </a:blipFill>
        </p:spPr>
        <p:txBody>
          <a:bodyPr/>
          <a:lstStyle/>
          <a:p>
            <a:endParaRPr lang="es-ES"/>
          </a:p>
        </p:txBody>
      </p:sp>
      <p:sp>
        <p:nvSpPr>
          <p:cNvPr id="79" name="CuadroTexto 78">
            <a:extLst>
              <a:ext uri="{FF2B5EF4-FFF2-40B4-BE49-F238E27FC236}">
                <a16:creationId xmlns:a16="http://schemas.microsoft.com/office/drawing/2014/main" id="{CBA7CCDB-D2C6-1F05-B87B-B791EE8464DE}"/>
              </a:ext>
            </a:extLst>
          </p:cNvPr>
          <p:cNvSpPr txBox="1"/>
          <p:nvPr/>
        </p:nvSpPr>
        <p:spPr>
          <a:xfrm>
            <a:off x="2081795" y="4765472"/>
            <a:ext cx="1849410" cy="923330"/>
          </a:xfrm>
          <a:prstGeom prst="rect">
            <a:avLst/>
          </a:prstGeom>
          <a:noFill/>
        </p:spPr>
        <p:txBody>
          <a:bodyPr wrap="square" rtlCol="0">
            <a:spAutoFit/>
          </a:bodyPr>
          <a:lstStyle/>
          <a:p>
            <a:pPr algn="ctr"/>
            <a:r>
              <a:rPr lang="es-ES">
                <a:latin typeface="Roboto Bold"/>
                <a:ea typeface="Roboto Bold"/>
              </a:rPr>
              <a:t>Quantum Computing as a </a:t>
            </a:r>
            <a:r>
              <a:rPr lang="es-ES" err="1">
                <a:latin typeface="Roboto Bold"/>
                <a:ea typeface="Roboto Bold"/>
              </a:rPr>
              <a:t>Service</a:t>
            </a:r>
            <a:r>
              <a:rPr lang="es-ES">
                <a:latin typeface="Roboto Bold"/>
                <a:ea typeface="Roboto Bold"/>
              </a:rPr>
              <a:t> (</a:t>
            </a:r>
            <a:r>
              <a:rPr lang="es-ES" err="1">
                <a:latin typeface="Roboto Bold"/>
                <a:ea typeface="Roboto Bold"/>
              </a:rPr>
              <a:t>QCaaS</a:t>
            </a:r>
            <a:r>
              <a:rPr lang="es-ES">
                <a:latin typeface="Roboto Bold"/>
                <a:ea typeface="Roboto Bold"/>
              </a:rPr>
              <a:t>)</a:t>
            </a:r>
          </a:p>
        </p:txBody>
      </p:sp>
      <p:sp>
        <p:nvSpPr>
          <p:cNvPr id="7" name="Slide Number Placeholder 6">
            <a:extLst>
              <a:ext uri="{FF2B5EF4-FFF2-40B4-BE49-F238E27FC236}">
                <a16:creationId xmlns:a16="http://schemas.microsoft.com/office/drawing/2014/main" id="{0E32FBAC-9F3E-6162-35C5-D7A240556A37}"/>
              </a:ext>
            </a:extLst>
          </p:cNvPr>
          <p:cNvSpPr>
            <a:spLocks noGrp="1"/>
          </p:cNvSpPr>
          <p:nvPr>
            <p:ph type="sldNum" sz="quarter" idx="12"/>
          </p:nvPr>
        </p:nvSpPr>
        <p:spPr/>
        <p:txBody>
          <a:bodyPr/>
          <a:lstStyle/>
          <a:p>
            <a:fld id="{0F1556C4-DFC3-4611-A7CC-780699185E26}" type="slidenum">
              <a:rPr lang="es-ES" smtClean="0"/>
              <a:t>15</a:t>
            </a:fld>
            <a:endParaRPr lang="es-ES"/>
          </a:p>
        </p:txBody>
      </p:sp>
      <p:sp>
        <p:nvSpPr>
          <p:cNvPr id="10" name="Freeform 7">
            <a:extLst>
              <a:ext uri="{FF2B5EF4-FFF2-40B4-BE49-F238E27FC236}">
                <a16:creationId xmlns:a16="http://schemas.microsoft.com/office/drawing/2014/main" id="{65B7ACD0-28A8-7DB4-258B-3B168FB29454}"/>
              </a:ext>
            </a:extLst>
          </p:cNvPr>
          <p:cNvSpPr/>
          <p:nvPr/>
        </p:nvSpPr>
        <p:spPr>
          <a:xfrm>
            <a:off x="10783885" y="229052"/>
            <a:ext cx="805569" cy="1055871"/>
          </a:xfrm>
          <a:custGeom>
            <a:avLst/>
            <a:gdLst/>
            <a:ahLst/>
            <a:cxnLst/>
            <a:rect l="l" t="t" r="r" b="b"/>
            <a:pathLst>
              <a:path w="1602326" h="2355852">
                <a:moveTo>
                  <a:pt x="0" y="0"/>
                </a:moveTo>
                <a:lnTo>
                  <a:pt x="1602326" y="0"/>
                </a:lnTo>
                <a:lnTo>
                  <a:pt x="1602326" y="2355852"/>
                </a:lnTo>
                <a:lnTo>
                  <a:pt x="0" y="2355852"/>
                </a:lnTo>
                <a:lnTo>
                  <a:pt x="0" y="0"/>
                </a:lnTo>
                <a:close/>
              </a:path>
            </a:pathLst>
          </a:custGeom>
          <a:blipFill>
            <a:blip r:embed="rId13">
              <a:alphaModFix amt="35000"/>
            </a:blip>
            <a:stretch>
              <a:fillRect/>
            </a:stretch>
          </a:blipFill>
        </p:spPr>
        <p:txBody>
          <a:bodyPr/>
          <a:lstStyle/>
          <a:p>
            <a:endParaRPr lang="es-ES"/>
          </a:p>
        </p:txBody>
      </p:sp>
      <p:pic>
        <p:nvPicPr>
          <p:cNvPr id="11" name="Imagen 28" descr="Texto&#10;&#10;Descripción generada automáticamente">
            <a:extLst>
              <a:ext uri="{FF2B5EF4-FFF2-40B4-BE49-F238E27FC236}">
                <a16:creationId xmlns:a16="http://schemas.microsoft.com/office/drawing/2014/main" id="{23CC581C-A34C-5A40-604F-14B2874A2296}"/>
              </a:ext>
            </a:extLst>
          </p:cNvPr>
          <p:cNvPicPr>
            <a:picLocks noChangeAspect="1"/>
          </p:cNvPicPr>
          <p:nvPr/>
        </p:nvPicPr>
        <p:blipFill>
          <a:blip r:embed="rId14" cstate="print">
            <a:alphaModFix amt="35000"/>
            <a:extLst>
              <a:ext uri="{28A0092B-C50C-407E-A947-70E740481C1C}">
                <a14:useLocalDpi xmlns:a14="http://schemas.microsoft.com/office/drawing/2010/main" val="0"/>
              </a:ext>
            </a:extLst>
          </a:blip>
          <a:stretch>
            <a:fillRect/>
          </a:stretch>
        </p:blipFill>
        <p:spPr>
          <a:xfrm>
            <a:off x="602544" y="229053"/>
            <a:ext cx="1382854" cy="1055870"/>
          </a:xfrm>
          <a:prstGeom prst="rect">
            <a:avLst/>
          </a:prstGeom>
        </p:spPr>
      </p:pic>
      <p:sp>
        <p:nvSpPr>
          <p:cNvPr id="3" name="Título 1">
            <a:extLst>
              <a:ext uri="{FF2B5EF4-FFF2-40B4-BE49-F238E27FC236}">
                <a16:creationId xmlns:a16="http://schemas.microsoft.com/office/drawing/2014/main" id="{9F8048FB-8EF9-48EA-4CAC-4231B1A674F0}"/>
              </a:ext>
            </a:extLst>
          </p:cNvPr>
          <p:cNvSpPr txBox="1">
            <a:spLocks/>
          </p:cNvSpPr>
          <p:nvPr/>
        </p:nvSpPr>
        <p:spPr>
          <a:xfrm>
            <a:off x="838200" y="315888"/>
            <a:ext cx="10515600" cy="11334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5200">
                <a:latin typeface="Roboto Bold" panose="02000000000000000000" pitchFamily="2" charset="0"/>
                <a:ea typeface="Roboto Bold" panose="02000000000000000000" pitchFamily="2" charset="0"/>
                <a:cs typeface="Roboto Bold" panose="02000000000000000000" pitchFamily="2" charset="0"/>
              </a:rPr>
              <a:t>Contexto</a:t>
            </a:r>
            <a:endParaRPr lang="es-ES" sz="5200" dirty="0">
              <a:latin typeface="Roboto Bold" panose="02000000000000000000" pitchFamily="2" charset="0"/>
              <a:ea typeface="Roboto Bold" panose="02000000000000000000" pitchFamily="2" charset="0"/>
              <a:cs typeface="Roboto Bold" panose="02000000000000000000" pitchFamily="2" charset="0"/>
            </a:endParaRPr>
          </a:p>
        </p:txBody>
      </p:sp>
    </p:spTree>
    <p:extLst>
      <p:ext uri="{BB962C8B-B14F-4D97-AF65-F5344CB8AC3E}">
        <p14:creationId xmlns:p14="http://schemas.microsoft.com/office/powerpoint/2010/main" val="4853305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B4474F-433D-7826-56D4-57E7641D0BC5}"/>
              </a:ext>
            </a:extLst>
          </p:cNvPr>
          <p:cNvSpPr>
            <a:spLocks noGrp="1"/>
          </p:cNvSpPr>
          <p:nvPr>
            <p:ph type="title"/>
          </p:nvPr>
        </p:nvSpPr>
        <p:spPr>
          <a:xfrm>
            <a:off x="1894378" y="3241975"/>
            <a:ext cx="3215042" cy="810636"/>
          </a:xfrm>
        </p:spPr>
        <p:txBody>
          <a:bodyPr vert="horz" lIns="91440" tIns="45720" rIns="91440" bIns="45720" rtlCol="0" anchor="b">
            <a:noAutofit/>
          </a:bodyPr>
          <a:lstStyle/>
          <a:p>
            <a:pPr algn="ctr"/>
            <a:r>
              <a:rPr lang="en-US" sz="2800" dirty="0" err="1"/>
              <a:t>Sistemas</a:t>
            </a:r>
            <a:r>
              <a:rPr lang="en-US" sz="2800" dirty="0"/>
              <a:t> </a:t>
            </a:r>
            <a:r>
              <a:rPr lang="en-US" sz="2800" dirty="0" err="1"/>
              <a:t>Híbridos</a:t>
            </a:r>
            <a:br>
              <a:rPr lang="en-US" sz="2800" dirty="0"/>
            </a:br>
            <a:r>
              <a:rPr lang="en-US" sz="2800" dirty="0"/>
              <a:t>(</a:t>
            </a:r>
            <a:r>
              <a:rPr lang="en-US" sz="2800" dirty="0" err="1"/>
              <a:t>clásico-cuánticos</a:t>
            </a:r>
            <a:r>
              <a:rPr lang="en-US" sz="2800" dirty="0"/>
              <a:t>)</a:t>
            </a:r>
          </a:p>
        </p:txBody>
      </p:sp>
      <p:grpSp>
        <p:nvGrpSpPr>
          <p:cNvPr id="82" name="Grupo 81">
            <a:extLst>
              <a:ext uri="{FF2B5EF4-FFF2-40B4-BE49-F238E27FC236}">
                <a16:creationId xmlns:a16="http://schemas.microsoft.com/office/drawing/2014/main" id="{F93F1656-4413-3451-DB7C-509F049F48E2}"/>
              </a:ext>
            </a:extLst>
          </p:cNvPr>
          <p:cNvGrpSpPr/>
          <p:nvPr/>
        </p:nvGrpSpPr>
        <p:grpSpPr>
          <a:xfrm>
            <a:off x="1721546" y="1278733"/>
            <a:ext cx="8745858" cy="2099507"/>
            <a:chOff x="1721546" y="1895250"/>
            <a:chExt cx="8745858" cy="2099507"/>
          </a:xfrm>
        </p:grpSpPr>
        <p:sp>
          <p:nvSpPr>
            <p:cNvPr id="58" name="Freeform 35">
              <a:extLst>
                <a:ext uri="{FF2B5EF4-FFF2-40B4-BE49-F238E27FC236}">
                  <a16:creationId xmlns:a16="http://schemas.microsoft.com/office/drawing/2014/main" id="{66D858B4-7B1A-1D9A-29DE-A43F64C63867}"/>
                </a:ext>
              </a:extLst>
            </p:cNvPr>
            <p:cNvSpPr/>
            <p:nvPr/>
          </p:nvSpPr>
          <p:spPr>
            <a:xfrm>
              <a:off x="3105660" y="2441182"/>
              <a:ext cx="596945" cy="740397"/>
            </a:xfrm>
            <a:custGeom>
              <a:avLst/>
              <a:gdLst/>
              <a:ahLst/>
              <a:cxnLst/>
              <a:rect l="l" t="t" r="r" b="b"/>
              <a:pathLst>
                <a:path w="596945" h="740397">
                  <a:moveTo>
                    <a:pt x="0" y="0"/>
                  </a:moveTo>
                  <a:lnTo>
                    <a:pt x="596945" y="0"/>
                  </a:lnTo>
                  <a:lnTo>
                    <a:pt x="596945" y="740397"/>
                  </a:lnTo>
                  <a:lnTo>
                    <a:pt x="0" y="7403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grpSp>
          <p:nvGrpSpPr>
            <p:cNvPr id="81" name="Grupo 80">
              <a:extLst>
                <a:ext uri="{FF2B5EF4-FFF2-40B4-BE49-F238E27FC236}">
                  <a16:creationId xmlns:a16="http://schemas.microsoft.com/office/drawing/2014/main" id="{CD799867-011E-4E29-D082-EC1C811332DE}"/>
                </a:ext>
              </a:extLst>
            </p:cNvPr>
            <p:cNvGrpSpPr/>
            <p:nvPr/>
          </p:nvGrpSpPr>
          <p:grpSpPr>
            <a:xfrm>
              <a:off x="1721546" y="1895250"/>
              <a:ext cx="8745858" cy="2099507"/>
              <a:chOff x="951921" y="1650457"/>
              <a:chExt cx="9538161" cy="2438734"/>
            </a:xfrm>
          </p:grpSpPr>
          <p:sp>
            <p:nvSpPr>
              <p:cNvPr id="56" name="Freeform 12">
                <a:extLst>
                  <a:ext uri="{FF2B5EF4-FFF2-40B4-BE49-F238E27FC236}">
                    <a16:creationId xmlns:a16="http://schemas.microsoft.com/office/drawing/2014/main" id="{8D692E8C-15ED-E335-FC22-0CDBEA392698}"/>
                  </a:ext>
                </a:extLst>
              </p:cNvPr>
              <p:cNvSpPr/>
              <p:nvPr/>
            </p:nvSpPr>
            <p:spPr>
              <a:xfrm>
                <a:off x="951921" y="2101017"/>
                <a:ext cx="1138617" cy="1138617"/>
              </a:xfrm>
              <a:custGeom>
                <a:avLst/>
                <a:gdLst/>
                <a:ahLst/>
                <a:cxnLst/>
                <a:rect l="l" t="t" r="r" b="b"/>
                <a:pathLst>
                  <a:path w="1138617" h="1138617">
                    <a:moveTo>
                      <a:pt x="0" y="0"/>
                    </a:moveTo>
                    <a:lnTo>
                      <a:pt x="1138617" y="0"/>
                    </a:lnTo>
                    <a:lnTo>
                      <a:pt x="1138617" y="1138617"/>
                    </a:lnTo>
                    <a:lnTo>
                      <a:pt x="0" y="1138617"/>
                    </a:lnTo>
                    <a:lnTo>
                      <a:pt x="0" y="0"/>
                    </a:lnTo>
                    <a:close/>
                  </a:path>
                </a:pathLst>
              </a:custGeom>
              <a:blipFill>
                <a:blip r:embed="rId5"/>
                <a:stretch>
                  <a:fillRect/>
                </a:stretch>
              </a:blipFill>
            </p:spPr>
            <p:txBody>
              <a:bodyPr/>
              <a:lstStyle/>
              <a:p>
                <a:endParaRPr lang="es-ES"/>
              </a:p>
            </p:txBody>
          </p:sp>
          <p:sp>
            <p:nvSpPr>
              <p:cNvPr id="57" name="Freeform 13">
                <a:extLst>
                  <a:ext uri="{FF2B5EF4-FFF2-40B4-BE49-F238E27FC236}">
                    <a16:creationId xmlns:a16="http://schemas.microsoft.com/office/drawing/2014/main" id="{E995F167-61FA-4AFA-E0ED-22AE6E9159DF}"/>
                  </a:ext>
                </a:extLst>
              </p:cNvPr>
              <p:cNvSpPr/>
              <p:nvPr/>
            </p:nvSpPr>
            <p:spPr>
              <a:xfrm>
                <a:off x="3494849" y="1971050"/>
                <a:ext cx="1398552" cy="1398552"/>
              </a:xfrm>
              <a:custGeom>
                <a:avLst/>
                <a:gdLst/>
                <a:ahLst/>
                <a:cxnLst/>
                <a:rect l="l" t="t" r="r" b="b"/>
                <a:pathLst>
                  <a:path w="1398552" h="1398552">
                    <a:moveTo>
                      <a:pt x="0" y="0"/>
                    </a:moveTo>
                    <a:lnTo>
                      <a:pt x="1398552" y="0"/>
                    </a:lnTo>
                    <a:lnTo>
                      <a:pt x="1398552" y="1398552"/>
                    </a:lnTo>
                    <a:lnTo>
                      <a:pt x="0" y="1398552"/>
                    </a:lnTo>
                    <a:lnTo>
                      <a:pt x="0" y="0"/>
                    </a:lnTo>
                    <a:close/>
                  </a:path>
                </a:pathLst>
              </a:custGeom>
              <a:blipFill>
                <a:blip r:embed="rId6"/>
                <a:stretch>
                  <a:fillRect/>
                </a:stretch>
              </a:blipFill>
            </p:spPr>
            <p:txBody>
              <a:bodyPr/>
              <a:lstStyle/>
              <a:p>
                <a:endParaRPr lang="es-ES"/>
              </a:p>
            </p:txBody>
          </p:sp>
          <p:sp>
            <p:nvSpPr>
              <p:cNvPr id="60" name="CuadroTexto 59">
                <a:extLst>
                  <a:ext uri="{FF2B5EF4-FFF2-40B4-BE49-F238E27FC236}">
                    <a16:creationId xmlns:a16="http://schemas.microsoft.com/office/drawing/2014/main" id="{A5511E02-AC1F-E72B-7F9A-63667E4C3124}"/>
                  </a:ext>
                </a:extLst>
              </p:cNvPr>
              <p:cNvSpPr txBox="1"/>
              <p:nvPr/>
            </p:nvSpPr>
            <p:spPr>
              <a:xfrm>
                <a:off x="1191071" y="3369603"/>
                <a:ext cx="887951" cy="429007"/>
              </a:xfrm>
              <a:prstGeom prst="rect">
                <a:avLst/>
              </a:prstGeom>
              <a:noFill/>
            </p:spPr>
            <p:txBody>
              <a:bodyPr wrap="square" rtlCol="0">
                <a:spAutoFit/>
              </a:bodyPr>
              <a:lstStyle/>
              <a:p>
                <a:r>
                  <a:rPr lang="es-ES">
                    <a:latin typeface="Roboto Bold"/>
                    <a:ea typeface="Roboto Bold"/>
                  </a:rPr>
                  <a:t>CPU</a:t>
                </a:r>
              </a:p>
            </p:txBody>
          </p:sp>
          <p:sp>
            <p:nvSpPr>
              <p:cNvPr id="62" name="CuadroTexto 61">
                <a:extLst>
                  <a:ext uri="{FF2B5EF4-FFF2-40B4-BE49-F238E27FC236}">
                    <a16:creationId xmlns:a16="http://schemas.microsoft.com/office/drawing/2014/main" id="{4DA0A917-F5F5-537F-B257-1FE3DFB2DB2D}"/>
                  </a:ext>
                </a:extLst>
              </p:cNvPr>
              <p:cNvSpPr txBox="1"/>
              <p:nvPr/>
            </p:nvSpPr>
            <p:spPr>
              <a:xfrm>
                <a:off x="3895245" y="3369603"/>
                <a:ext cx="887951" cy="429007"/>
              </a:xfrm>
              <a:prstGeom prst="rect">
                <a:avLst/>
              </a:prstGeom>
              <a:noFill/>
            </p:spPr>
            <p:txBody>
              <a:bodyPr wrap="square" rtlCol="0">
                <a:spAutoFit/>
              </a:bodyPr>
              <a:lstStyle/>
              <a:p>
                <a:r>
                  <a:rPr lang="es-ES">
                    <a:latin typeface="Roboto Bold"/>
                    <a:ea typeface="Roboto Bold"/>
                  </a:rPr>
                  <a:t>QPU</a:t>
                </a:r>
              </a:p>
            </p:txBody>
          </p:sp>
          <p:sp>
            <p:nvSpPr>
              <p:cNvPr id="64" name="Flecha: a la derecha 63">
                <a:extLst>
                  <a:ext uri="{FF2B5EF4-FFF2-40B4-BE49-F238E27FC236}">
                    <a16:creationId xmlns:a16="http://schemas.microsoft.com/office/drawing/2014/main" id="{948D7A12-E749-30BE-F5C3-74AAF3126228}"/>
                  </a:ext>
                </a:extLst>
              </p:cNvPr>
              <p:cNvSpPr/>
              <p:nvPr/>
            </p:nvSpPr>
            <p:spPr>
              <a:xfrm>
                <a:off x="5800338" y="2433917"/>
                <a:ext cx="1398552" cy="472815"/>
              </a:xfrm>
              <a:prstGeom prst="rightArrow">
                <a:avLst/>
              </a:pr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pSp>
            <p:nvGrpSpPr>
              <p:cNvPr id="72" name="Grupo 71">
                <a:extLst>
                  <a:ext uri="{FF2B5EF4-FFF2-40B4-BE49-F238E27FC236}">
                    <a16:creationId xmlns:a16="http://schemas.microsoft.com/office/drawing/2014/main" id="{0A404727-29B7-61F9-4A78-AFB340B32F1C}"/>
                  </a:ext>
                </a:extLst>
              </p:cNvPr>
              <p:cNvGrpSpPr/>
              <p:nvPr/>
            </p:nvGrpSpPr>
            <p:grpSpPr>
              <a:xfrm>
                <a:off x="8478395" y="1650457"/>
                <a:ext cx="2011687" cy="2438734"/>
                <a:chOff x="8478395" y="1650457"/>
                <a:chExt cx="2011687" cy="2438734"/>
              </a:xfrm>
            </p:grpSpPr>
            <p:graphicFrame>
              <p:nvGraphicFramePr>
                <p:cNvPr id="68" name="Diagrama 67">
                  <a:extLst>
                    <a:ext uri="{FF2B5EF4-FFF2-40B4-BE49-F238E27FC236}">
                      <a16:creationId xmlns:a16="http://schemas.microsoft.com/office/drawing/2014/main" id="{591ED1DB-4057-95F8-AC03-AA1911F5F184}"/>
                    </a:ext>
                  </a:extLst>
                </p:cNvPr>
                <p:cNvGraphicFramePr/>
                <p:nvPr/>
              </p:nvGraphicFramePr>
              <p:xfrm>
                <a:off x="8478395" y="1650457"/>
                <a:ext cx="2011687" cy="171914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0" name="CuadroTexto 69">
                  <a:extLst>
                    <a:ext uri="{FF2B5EF4-FFF2-40B4-BE49-F238E27FC236}">
                      <a16:creationId xmlns:a16="http://schemas.microsoft.com/office/drawing/2014/main" id="{161947E3-A234-5355-AA40-8D4B1113E4C7}"/>
                    </a:ext>
                  </a:extLst>
                </p:cNvPr>
                <p:cNvSpPr txBox="1"/>
                <p:nvPr/>
              </p:nvSpPr>
              <p:spPr>
                <a:xfrm>
                  <a:off x="8640672" y="3442860"/>
                  <a:ext cx="1849410" cy="646331"/>
                </a:xfrm>
                <a:prstGeom prst="rect">
                  <a:avLst/>
                </a:prstGeom>
                <a:noFill/>
              </p:spPr>
              <p:txBody>
                <a:bodyPr wrap="square" rtlCol="0">
                  <a:spAutoFit/>
                </a:bodyPr>
                <a:lstStyle/>
                <a:p>
                  <a:pPr algn="ctr"/>
                  <a:r>
                    <a:rPr lang="es-ES">
                      <a:latin typeface="Roboto Bold"/>
                      <a:ea typeface="Roboto Bold"/>
                    </a:rPr>
                    <a:t>Ingeniería de Servicios</a:t>
                  </a:r>
                </a:p>
              </p:txBody>
            </p:sp>
          </p:grpSp>
        </p:grpSp>
      </p:grpSp>
      <p:sp>
        <p:nvSpPr>
          <p:cNvPr id="74" name="Freeform 20">
            <a:extLst>
              <a:ext uri="{FF2B5EF4-FFF2-40B4-BE49-F238E27FC236}">
                <a16:creationId xmlns:a16="http://schemas.microsoft.com/office/drawing/2014/main" id="{ADC38A4F-C3BF-5C4E-AE8D-6D96F7480EE4}"/>
              </a:ext>
            </a:extLst>
          </p:cNvPr>
          <p:cNvSpPr/>
          <p:nvPr/>
        </p:nvSpPr>
        <p:spPr>
          <a:xfrm>
            <a:off x="857183" y="4660456"/>
            <a:ext cx="1188949" cy="1209720"/>
          </a:xfrm>
          <a:custGeom>
            <a:avLst/>
            <a:gdLst/>
            <a:ahLst/>
            <a:cxnLst/>
            <a:rect l="l" t="t" r="r" b="b"/>
            <a:pathLst>
              <a:path w="1462710" h="1462710">
                <a:moveTo>
                  <a:pt x="0" y="0"/>
                </a:moveTo>
                <a:lnTo>
                  <a:pt x="1462710" y="0"/>
                </a:lnTo>
                <a:lnTo>
                  <a:pt x="1462710" y="1462710"/>
                </a:lnTo>
                <a:lnTo>
                  <a:pt x="0" y="1462710"/>
                </a:lnTo>
                <a:lnTo>
                  <a:pt x="0" y="0"/>
                </a:lnTo>
                <a:close/>
              </a:path>
            </a:pathLst>
          </a:custGeom>
          <a:blipFill>
            <a:blip r:embed="rId12"/>
            <a:stretch>
              <a:fillRect/>
            </a:stretch>
          </a:blipFill>
        </p:spPr>
        <p:txBody>
          <a:bodyPr/>
          <a:lstStyle/>
          <a:p>
            <a:endParaRPr lang="es-ES"/>
          </a:p>
        </p:txBody>
      </p:sp>
      <p:sp>
        <p:nvSpPr>
          <p:cNvPr id="79" name="CuadroTexto 78">
            <a:extLst>
              <a:ext uri="{FF2B5EF4-FFF2-40B4-BE49-F238E27FC236}">
                <a16:creationId xmlns:a16="http://schemas.microsoft.com/office/drawing/2014/main" id="{CBA7CCDB-D2C6-1F05-B87B-B791EE8464DE}"/>
              </a:ext>
            </a:extLst>
          </p:cNvPr>
          <p:cNvSpPr txBox="1"/>
          <p:nvPr/>
        </p:nvSpPr>
        <p:spPr>
          <a:xfrm>
            <a:off x="2081795" y="4765472"/>
            <a:ext cx="1849410" cy="923330"/>
          </a:xfrm>
          <a:prstGeom prst="rect">
            <a:avLst/>
          </a:prstGeom>
          <a:noFill/>
        </p:spPr>
        <p:txBody>
          <a:bodyPr wrap="square" rtlCol="0">
            <a:spAutoFit/>
          </a:bodyPr>
          <a:lstStyle/>
          <a:p>
            <a:pPr algn="ctr"/>
            <a:r>
              <a:rPr lang="es-ES">
                <a:latin typeface="Roboto Bold"/>
                <a:ea typeface="Roboto Bold"/>
              </a:rPr>
              <a:t>Quantum Computing as a </a:t>
            </a:r>
            <a:r>
              <a:rPr lang="es-ES" err="1">
                <a:latin typeface="Roboto Bold"/>
                <a:ea typeface="Roboto Bold"/>
              </a:rPr>
              <a:t>Service</a:t>
            </a:r>
            <a:r>
              <a:rPr lang="es-ES">
                <a:latin typeface="Roboto Bold"/>
                <a:ea typeface="Roboto Bold"/>
              </a:rPr>
              <a:t> (</a:t>
            </a:r>
            <a:r>
              <a:rPr lang="es-ES" err="1">
                <a:latin typeface="Roboto Bold"/>
                <a:ea typeface="Roboto Bold"/>
              </a:rPr>
              <a:t>QCaaS</a:t>
            </a:r>
            <a:r>
              <a:rPr lang="es-ES">
                <a:latin typeface="Roboto Bold"/>
                <a:ea typeface="Roboto Bold"/>
              </a:rPr>
              <a:t>)</a:t>
            </a:r>
          </a:p>
        </p:txBody>
      </p:sp>
      <p:pic>
        <p:nvPicPr>
          <p:cNvPr id="91" name="Gráfico 90" descr="Diseño web con relleno sólido">
            <a:extLst>
              <a:ext uri="{FF2B5EF4-FFF2-40B4-BE49-F238E27FC236}">
                <a16:creationId xmlns:a16="http://schemas.microsoft.com/office/drawing/2014/main" id="{87F69693-19F1-BC63-4797-B70CC802DEB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260771" y="4479082"/>
            <a:ext cx="1209720" cy="1209720"/>
          </a:xfrm>
          <a:prstGeom prst="rect">
            <a:avLst/>
          </a:prstGeom>
        </p:spPr>
      </p:pic>
      <p:sp>
        <p:nvSpPr>
          <p:cNvPr id="92" name="CuadroTexto 91">
            <a:extLst>
              <a:ext uri="{FF2B5EF4-FFF2-40B4-BE49-F238E27FC236}">
                <a16:creationId xmlns:a16="http://schemas.microsoft.com/office/drawing/2014/main" id="{2A76D7F9-0FA9-8CAC-59BB-17F2C788E5A3}"/>
              </a:ext>
            </a:extLst>
          </p:cNvPr>
          <p:cNvSpPr txBox="1"/>
          <p:nvPr/>
        </p:nvSpPr>
        <p:spPr>
          <a:xfrm>
            <a:off x="4757803" y="5685510"/>
            <a:ext cx="2215655" cy="646331"/>
          </a:xfrm>
          <a:prstGeom prst="rect">
            <a:avLst/>
          </a:prstGeom>
          <a:noFill/>
        </p:spPr>
        <p:txBody>
          <a:bodyPr wrap="square" rtlCol="0">
            <a:spAutoFit/>
          </a:bodyPr>
          <a:lstStyle/>
          <a:p>
            <a:pPr algn="ctr"/>
            <a:r>
              <a:rPr lang="es-ES">
                <a:latin typeface="Roboto Bold"/>
                <a:ea typeface="Roboto Bold"/>
              </a:rPr>
              <a:t>Microservicio Cuántico</a:t>
            </a:r>
          </a:p>
        </p:txBody>
      </p:sp>
      <p:sp>
        <p:nvSpPr>
          <p:cNvPr id="7" name="Slide Number Placeholder 6">
            <a:extLst>
              <a:ext uri="{FF2B5EF4-FFF2-40B4-BE49-F238E27FC236}">
                <a16:creationId xmlns:a16="http://schemas.microsoft.com/office/drawing/2014/main" id="{0E32FBAC-9F3E-6162-35C5-D7A240556A37}"/>
              </a:ext>
            </a:extLst>
          </p:cNvPr>
          <p:cNvSpPr>
            <a:spLocks noGrp="1"/>
          </p:cNvSpPr>
          <p:nvPr>
            <p:ph type="sldNum" sz="quarter" idx="12"/>
          </p:nvPr>
        </p:nvSpPr>
        <p:spPr/>
        <p:txBody>
          <a:bodyPr/>
          <a:lstStyle/>
          <a:p>
            <a:fld id="{0F1556C4-DFC3-4611-A7CC-780699185E26}" type="slidenum">
              <a:rPr lang="es-ES" smtClean="0"/>
              <a:t>16</a:t>
            </a:fld>
            <a:endParaRPr lang="es-ES"/>
          </a:p>
        </p:txBody>
      </p:sp>
      <p:sp>
        <p:nvSpPr>
          <p:cNvPr id="10" name="Freeform 7">
            <a:extLst>
              <a:ext uri="{FF2B5EF4-FFF2-40B4-BE49-F238E27FC236}">
                <a16:creationId xmlns:a16="http://schemas.microsoft.com/office/drawing/2014/main" id="{65B7ACD0-28A8-7DB4-258B-3B168FB29454}"/>
              </a:ext>
            </a:extLst>
          </p:cNvPr>
          <p:cNvSpPr/>
          <p:nvPr/>
        </p:nvSpPr>
        <p:spPr>
          <a:xfrm>
            <a:off x="10783885" y="229052"/>
            <a:ext cx="805569" cy="1055871"/>
          </a:xfrm>
          <a:custGeom>
            <a:avLst/>
            <a:gdLst/>
            <a:ahLst/>
            <a:cxnLst/>
            <a:rect l="l" t="t" r="r" b="b"/>
            <a:pathLst>
              <a:path w="1602326" h="2355852">
                <a:moveTo>
                  <a:pt x="0" y="0"/>
                </a:moveTo>
                <a:lnTo>
                  <a:pt x="1602326" y="0"/>
                </a:lnTo>
                <a:lnTo>
                  <a:pt x="1602326" y="2355852"/>
                </a:lnTo>
                <a:lnTo>
                  <a:pt x="0" y="2355852"/>
                </a:lnTo>
                <a:lnTo>
                  <a:pt x="0" y="0"/>
                </a:lnTo>
                <a:close/>
              </a:path>
            </a:pathLst>
          </a:custGeom>
          <a:blipFill>
            <a:blip r:embed="rId15">
              <a:alphaModFix amt="35000"/>
            </a:blip>
            <a:stretch>
              <a:fillRect/>
            </a:stretch>
          </a:blipFill>
        </p:spPr>
        <p:txBody>
          <a:bodyPr/>
          <a:lstStyle/>
          <a:p>
            <a:endParaRPr lang="es-ES"/>
          </a:p>
        </p:txBody>
      </p:sp>
      <p:pic>
        <p:nvPicPr>
          <p:cNvPr id="11" name="Imagen 28" descr="Texto&#10;&#10;Descripción generada automáticamente">
            <a:extLst>
              <a:ext uri="{FF2B5EF4-FFF2-40B4-BE49-F238E27FC236}">
                <a16:creationId xmlns:a16="http://schemas.microsoft.com/office/drawing/2014/main" id="{23CC581C-A34C-5A40-604F-14B2874A2296}"/>
              </a:ext>
            </a:extLst>
          </p:cNvPr>
          <p:cNvPicPr>
            <a:picLocks noChangeAspect="1"/>
          </p:cNvPicPr>
          <p:nvPr/>
        </p:nvPicPr>
        <p:blipFill>
          <a:blip r:embed="rId16" cstate="print">
            <a:alphaModFix amt="35000"/>
            <a:extLst>
              <a:ext uri="{28A0092B-C50C-407E-A947-70E740481C1C}">
                <a14:useLocalDpi xmlns:a14="http://schemas.microsoft.com/office/drawing/2010/main" val="0"/>
              </a:ext>
            </a:extLst>
          </a:blip>
          <a:stretch>
            <a:fillRect/>
          </a:stretch>
        </p:blipFill>
        <p:spPr>
          <a:xfrm>
            <a:off x="602544" y="229053"/>
            <a:ext cx="1382854" cy="1055870"/>
          </a:xfrm>
          <a:prstGeom prst="rect">
            <a:avLst/>
          </a:prstGeom>
        </p:spPr>
      </p:pic>
      <p:sp>
        <p:nvSpPr>
          <p:cNvPr id="3" name="Título 1">
            <a:extLst>
              <a:ext uri="{FF2B5EF4-FFF2-40B4-BE49-F238E27FC236}">
                <a16:creationId xmlns:a16="http://schemas.microsoft.com/office/drawing/2014/main" id="{40C89699-9540-8ED1-360C-7EB237806AB5}"/>
              </a:ext>
            </a:extLst>
          </p:cNvPr>
          <p:cNvSpPr txBox="1">
            <a:spLocks/>
          </p:cNvSpPr>
          <p:nvPr/>
        </p:nvSpPr>
        <p:spPr>
          <a:xfrm>
            <a:off x="838200" y="303188"/>
            <a:ext cx="10515600" cy="11334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5200">
                <a:latin typeface="Roboto Bold" panose="02000000000000000000" pitchFamily="2" charset="0"/>
                <a:ea typeface="Roboto Bold" panose="02000000000000000000" pitchFamily="2" charset="0"/>
                <a:cs typeface="Roboto Bold" panose="02000000000000000000" pitchFamily="2" charset="0"/>
              </a:rPr>
              <a:t>Contexto</a:t>
            </a:r>
            <a:endParaRPr lang="es-ES" sz="5200" dirty="0">
              <a:latin typeface="Roboto Bold" panose="02000000000000000000" pitchFamily="2" charset="0"/>
              <a:ea typeface="Roboto Bold" panose="02000000000000000000" pitchFamily="2" charset="0"/>
              <a:cs typeface="Roboto Bold" panose="02000000000000000000" pitchFamily="2" charset="0"/>
            </a:endParaRPr>
          </a:p>
        </p:txBody>
      </p:sp>
    </p:spTree>
    <p:extLst>
      <p:ext uri="{BB962C8B-B14F-4D97-AF65-F5344CB8AC3E}">
        <p14:creationId xmlns:p14="http://schemas.microsoft.com/office/powerpoint/2010/main" val="2657399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B4474F-433D-7826-56D4-57E7641D0BC5}"/>
              </a:ext>
            </a:extLst>
          </p:cNvPr>
          <p:cNvSpPr>
            <a:spLocks noGrp="1"/>
          </p:cNvSpPr>
          <p:nvPr>
            <p:ph type="title"/>
          </p:nvPr>
        </p:nvSpPr>
        <p:spPr>
          <a:xfrm>
            <a:off x="1894378" y="3241975"/>
            <a:ext cx="3215042" cy="810636"/>
          </a:xfrm>
        </p:spPr>
        <p:txBody>
          <a:bodyPr vert="horz" lIns="91440" tIns="45720" rIns="91440" bIns="45720" rtlCol="0" anchor="b">
            <a:noAutofit/>
          </a:bodyPr>
          <a:lstStyle/>
          <a:p>
            <a:pPr algn="ctr"/>
            <a:r>
              <a:rPr lang="en-US" sz="2800" dirty="0" err="1"/>
              <a:t>Sistemas</a:t>
            </a:r>
            <a:r>
              <a:rPr lang="en-US" sz="2800" dirty="0"/>
              <a:t> </a:t>
            </a:r>
            <a:r>
              <a:rPr lang="en-US" sz="2800" dirty="0" err="1"/>
              <a:t>Híbridos</a:t>
            </a:r>
            <a:br>
              <a:rPr lang="en-US" sz="2800" dirty="0"/>
            </a:br>
            <a:r>
              <a:rPr lang="en-US" sz="2800" dirty="0"/>
              <a:t>(</a:t>
            </a:r>
            <a:r>
              <a:rPr lang="en-US" sz="2800" dirty="0" err="1"/>
              <a:t>clásico-cuánticos</a:t>
            </a:r>
            <a:r>
              <a:rPr lang="en-US" sz="2800" dirty="0"/>
              <a:t>)</a:t>
            </a:r>
          </a:p>
        </p:txBody>
      </p:sp>
      <p:grpSp>
        <p:nvGrpSpPr>
          <p:cNvPr id="82" name="Grupo 81">
            <a:extLst>
              <a:ext uri="{FF2B5EF4-FFF2-40B4-BE49-F238E27FC236}">
                <a16:creationId xmlns:a16="http://schemas.microsoft.com/office/drawing/2014/main" id="{F93F1656-4413-3451-DB7C-509F049F48E2}"/>
              </a:ext>
            </a:extLst>
          </p:cNvPr>
          <p:cNvGrpSpPr/>
          <p:nvPr/>
        </p:nvGrpSpPr>
        <p:grpSpPr>
          <a:xfrm>
            <a:off x="1721546" y="1278733"/>
            <a:ext cx="8745858" cy="2099507"/>
            <a:chOff x="1721546" y="1895250"/>
            <a:chExt cx="8745858" cy="2099507"/>
          </a:xfrm>
        </p:grpSpPr>
        <p:sp>
          <p:nvSpPr>
            <p:cNvPr id="58" name="Freeform 35">
              <a:extLst>
                <a:ext uri="{FF2B5EF4-FFF2-40B4-BE49-F238E27FC236}">
                  <a16:creationId xmlns:a16="http://schemas.microsoft.com/office/drawing/2014/main" id="{66D858B4-7B1A-1D9A-29DE-A43F64C63867}"/>
                </a:ext>
              </a:extLst>
            </p:cNvPr>
            <p:cNvSpPr/>
            <p:nvPr/>
          </p:nvSpPr>
          <p:spPr>
            <a:xfrm>
              <a:off x="3105660" y="2441182"/>
              <a:ext cx="596945" cy="740397"/>
            </a:xfrm>
            <a:custGeom>
              <a:avLst/>
              <a:gdLst/>
              <a:ahLst/>
              <a:cxnLst/>
              <a:rect l="l" t="t" r="r" b="b"/>
              <a:pathLst>
                <a:path w="596945" h="740397">
                  <a:moveTo>
                    <a:pt x="0" y="0"/>
                  </a:moveTo>
                  <a:lnTo>
                    <a:pt x="596945" y="0"/>
                  </a:lnTo>
                  <a:lnTo>
                    <a:pt x="596945" y="740397"/>
                  </a:lnTo>
                  <a:lnTo>
                    <a:pt x="0" y="7403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grpSp>
          <p:nvGrpSpPr>
            <p:cNvPr id="81" name="Grupo 80">
              <a:extLst>
                <a:ext uri="{FF2B5EF4-FFF2-40B4-BE49-F238E27FC236}">
                  <a16:creationId xmlns:a16="http://schemas.microsoft.com/office/drawing/2014/main" id="{CD799867-011E-4E29-D082-EC1C811332DE}"/>
                </a:ext>
              </a:extLst>
            </p:cNvPr>
            <p:cNvGrpSpPr/>
            <p:nvPr/>
          </p:nvGrpSpPr>
          <p:grpSpPr>
            <a:xfrm>
              <a:off x="1721546" y="1895250"/>
              <a:ext cx="8745858" cy="2099507"/>
              <a:chOff x="951921" y="1650457"/>
              <a:chExt cx="9538161" cy="2438734"/>
            </a:xfrm>
          </p:grpSpPr>
          <p:sp>
            <p:nvSpPr>
              <p:cNvPr id="56" name="Freeform 12">
                <a:extLst>
                  <a:ext uri="{FF2B5EF4-FFF2-40B4-BE49-F238E27FC236}">
                    <a16:creationId xmlns:a16="http://schemas.microsoft.com/office/drawing/2014/main" id="{8D692E8C-15ED-E335-FC22-0CDBEA392698}"/>
                  </a:ext>
                </a:extLst>
              </p:cNvPr>
              <p:cNvSpPr/>
              <p:nvPr/>
            </p:nvSpPr>
            <p:spPr>
              <a:xfrm>
                <a:off x="951921" y="2101017"/>
                <a:ext cx="1138617" cy="1138617"/>
              </a:xfrm>
              <a:custGeom>
                <a:avLst/>
                <a:gdLst/>
                <a:ahLst/>
                <a:cxnLst/>
                <a:rect l="l" t="t" r="r" b="b"/>
                <a:pathLst>
                  <a:path w="1138617" h="1138617">
                    <a:moveTo>
                      <a:pt x="0" y="0"/>
                    </a:moveTo>
                    <a:lnTo>
                      <a:pt x="1138617" y="0"/>
                    </a:lnTo>
                    <a:lnTo>
                      <a:pt x="1138617" y="1138617"/>
                    </a:lnTo>
                    <a:lnTo>
                      <a:pt x="0" y="1138617"/>
                    </a:lnTo>
                    <a:lnTo>
                      <a:pt x="0" y="0"/>
                    </a:lnTo>
                    <a:close/>
                  </a:path>
                </a:pathLst>
              </a:custGeom>
              <a:blipFill>
                <a:blip r:embed="rId5"/>
                <a:stretch>
                  <a:fillRect/>
                </a:stretch>
              </a:blipFill>
            </p:spPr>
            <p:txBody>
              <a:bodyPr/>
              <a:lstStyle/>
              <a:p>
                <a:endParaRPr lang="es-ES"/>
              </a:p>
            </p:txBody>
          </p:sp>
          <p:sp>
            <p:nvSpPr>
              <p:cNvPr id="57" name="Freeform 13">
                <a:extLst>
                  <a:ext uri="{FF2B5EF4-FFF2-40B4-BE49-F238E27FC236}">
                    <a16:creationId xmlns:a16="http://schemas.microsoft.com/office/drawing/2014/main" id="{E995F167-61FA-4AFA-E0ED-22AE6E9159DF}"/>
                  </a:ext>
                </a:extLst>
              </p:cNvPr>
              <p:cNvSpPr/>
              <p:nvPr/>
            </p:nvSpPr>
            <p:spPr>
              <a:xfrm>
                <a:off x="3494849" y="1971050"/>
                <a:ext cx="1398552" cy="1398552"/>
              </a:xfrm>
              <a:custGeom>
                <a:avLst/>
                <a:gdLst/>
                <a:ahLst/>
                <a:cxnLst/>
                <a:rect l="l" t="t" r="r" b="b"/>
                <a:pathLst>
                  <a:path w="1398552" h="1398552">
                    <a:moveTo>
                      <a:pt x="0" y="0"/>
                    </a:moveTo>
                    <a:lnTo>
                      <a:pt x="1398552" y="0"/>
                    </a:lnTo>
                    <a:lnTo>
                      <a:pt x="1398552" y="1398552"/>
                    </a:lnTo>
                    <a:lnTo>
                      <a:pt x="0" y="1398552"/>
                    </a:lnTo>
                    <a:lnTo>
                      <a:pt x="0" y="0"/>
                    </a:lnTo>
                    <a:close/>
                  </a:path>
                </a:pathLst>
              </a:custGeom>
              <a:blipFill>
                <a:blip r:embed="rId6"/>
                <a:stretch>
                  <a:fillRect/>
                </a:stretch>
              </a:blipFill>
            </p:spPr>
            <p:txBody>
              <a:bodyPr/>
              <a:lstStyle/>
              <a:p>
                <a:endParaRPr lang="es-ES"/>
              </a:p>
            </p:txBody>
          </p:sp>
          <p:sp>
            <p:nvSpPr>
              <p:cNvPr id="60" name="CuadroTexto 59">
                <a:extLst>
                  <a:ext uri="{FF2B5EF4-FFF2-40B4-BE49-F238E27FC236}">
                    <a16:creationId xmlns:a16="http://schemas.microsoft.com/office/drawing/2014/main" id="{A5511E02-AC1F-E72B-7F9A-63667E4C3124}"/>
                  </a:ext>
                </a:extLst>
              </p:cNvPr>
              <p:cNvSpPr txBox="1"/>
              <p:nvPr/>
            </p:nvSpPr>
            <p:spPr>
              <a:xfrm>
                <a:off x="1191071" y="3369603"/>
                <a:ext cx="887951" cy="429007"/>
              </a:xfrm>
              <a:prstGeom prst="rect">
                <a:avLst/>
              </a:prstGeom>
              <a:noFill/>
            </p:spPr>
            <p:txBody>
              <a:bodyPr wrap="square" rtlCol="0">
                <a:spAutoFit/>
              </a:bodyPr>
              <a:lstStyle/>
              <a:p>
                <a:r>
                  <a:rPr lang="es-ES">
                    <a:latin typeface="Roboto Bold"/>
                    <a:ea typeface="Roboto Bold"/>
                  </a:rPr>
                  <a:t>CPU</a:t>
                </a:r>
              </a:p>
            </p:txBody>
          </p:sp>
          <p:sp>
            <p:nvSpPr>
              <p:cNvPr id="62" name="CuadroTexto 61">
                <a:extLst>
                  <a:ext uri="{FF2B5EF4-FFF2-40B4-BE49-F238E27FC236}">
                    <a16:creationId xmlns:a16="http://schemas.microsoft.com/office/drawing/2014/main" id="{4DA0A917-F5F5-537F-B257-1FE3DFB2DB2D}"/>
                  </a:ext>
                </a:extLst>
              </p:cNvPr>
              <p:cNvSpPr txBox="1"/>
              <p:nvPr/>
            </p:nvSpPr>
            <p:spPr>
              <a:xfrm>
                <a:off x="3895245" y="3369603"/>
                <a:ext cx="887951" cy="429007"/>
              </a:xfrm>
              <a:prstGeom prst="rect">
                <a:avLst/>
              </a:prstGeom>
              <a:noFill/>
            </p:spPr>
            <p:txBody>
              <a:bodyPr wrap="square" rtlCol="0">
                <a:spAutoFit/>
              </a:bodyPr>
              <a:lstStyle/>
              <a:p>
                <a:r>
                  <a:rPr lang="es-ES">
                    <a:latin typeface="Roboto Bold"/>
                    <a:ea typeface="Roboto Bold"/>
                  </a:rPr>
                  <a:t>QPU</a:t>
                </a:r>
              </a:p>
            </p:txBody>
          </p:sp>
          <p:sp>
            <p:nvSpPr>
              <p:cNvPr id="64" name="Flecha: a la derecha 63">
                <a:extLst>
                  <a:ext uri="{FF2B5EF4-FFF2-40B4-BE49-F238E27FC236}">
                    <a16:creationId xmlns:a16="http://schemas.microsoft.com/office/drawing/2014/main" id="{948D7A12-E749-30BE-F5C3-74AAF3126228}"/>
                  </a:ext>
                </a:extLst>
              </p:cNvPr>
              <p:cNvSpPr/>
              <p:nvPr/>
            </p:nvSpPr>
            <p:spPr>
              <a:xfrm>
                <a:off x="5800338" y="2433917"/>
                <a:ext cx="1398552" cy="472815"/>
              </a:xfrm>
              <a:prstGeom prst="rightArrow">
                <a:avLst/>
              </a:pr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pSp>
            <p:nvGrpSpPr>
              <p:cNvPr id="72" name="Grupo 71">
                <a:extLst>
                  <a:ext uri="{FF2B5EF4-FFF2-40B4-BE49-F238E27FC236}">
                    <a16:creationId xmlns:a16="http://schemas.microsoft.com/office/drawing/2014/main" id="{0A404727-29B7-61F9-4A78-AFB340B32F1C}"/>
                  </a:ext>
                </a:extLst>
              </p:cNvPr>
              <p:cNvGrpSpPr/>
              <p:nvPr/>
            </p:nvGrpSpPr>
            <p:grpSpPr>
              <a:xfrm>
                <a:off x="8478395" y="1650457"/>
                <a:ext cx="2011687" cy="2438734"/>
                <a:chOff x="8478395" y="1650457"/>
                <a:chExt cx="2011687" cy="2438734"/>
              </a:xfrm>
            </p:grpSpPr>
            <p:graphicFrame>
              <p:nvGraphicFramePr>
                <p:cNvPr id="68" name="Diagrama 67">
                  <a:extLst>
                    <a:ext uri="{FF2B5EF4-FFF2-40B4-BE49-F238E27FC236}">
                      <a16:creationId xmlns:a16="http://schemas.microsoft.com/office/drawing/2014/main" id="{591ED1DB-4057-95F8-AC03-AA1911F5F184}"/>
                    </a:ext>
                  </a:extLst>
                </p:cNvPr>
                <p:cNvGraphicFramePr/>
                <p:nvPr/>
              </p:nvGraphicFramePr>
              <p:xfrm>
                <a:off x="8478395" y="1650457"/>
                <a:ext cx="2011687" cy="171914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0" name="CuadroTexto 69">
                  <a:extLst>
                    <a:ext uri="{FF2B5EF4-FFF2-40B4-BE49-F238E27FC236}">
                      <a16:creationId xmlns:a16="http://schemas.microsoft.com/office/drawing/2014/main" id="{161947E3-A234-5355-AA40-8D4B1113E4C7}"/>
                    </a:ext>
                  </a:extLst>
                </p:cNvPr>
                <p:cNvSpPr txBox="1"/>
                <p:nvPr/>
              </p:nvSpPr>
              <p:spPr>
                <a:xfrm>
                  <a:off x="8640672" y="3442860"/>
                  <a:ext cx="1849410" cy="646331"/>
                </a:xfrm>
                <a:prstGeom prst="rect">
                  <a:avLst/>
                </a:prstGeom>
                <a:noFill/>
              </p:spPr>
              <p:txBody>
                <a:bodyPr wrap="square" rtlCol="0">
                  <a:spAutoFit/>
                </a:bodyPr>
                <a:lstStyle/>
                <a:p>
                  <a:pPr algn="ctr"/>
                  <a:r>
                    <a:rPr lang="es-ES">
                      <a:latin typeface="Roboto Bold"/>
                      <a:ea typeface="Roboto Bold"/>
                    </a:rPr>
                    <a:t>Ingeniería de Servicios</a:t>
                  </a:r>
                </a:p>
              </p:txBody>
            </p:sp>
          </p:grpSp>
        </p:grpSp>
      </p:grpSp>
      <p:sp>
        <p:nvSpPr>
          <p:cNvPr id="74" name="Freeform 20">
            <a:extLst>
              <a:ext uri="{FF2B5EF4-FFF2-40B4-BE49-F238E27FC236}">
                <a16:creationId xmlns:a16="http://schemas.microsoft.com/office/drawing/2014/main" id="{ADC38A4F-C3BF-5C4E-AE8D-6D96F7480EE4}"/>
              </a:ext>
            </a:extLst>
          </p:cNvPr>
          <p:cNvSpPr/>
          <p:nvPr/>
        </p:nvSpPr>
        <p:spPr>
          <a:xfrm>
            <a:off x="857183" y="4660456"/>
            <a:ext cx="1188949" cy="1209720"/>
          </a:xfrm>
          <a:custGeom>
            <a:avLst/>
            <a:gdLst/>
            <a:ahLst/>
            <a:cxnLst/>
            <a:rect l="l" t="t" r="r" b="b"/>
            <a:pathLst>
              <a:path w="1462710" h="1462710">
                <a:moveTo>
                  <a:pt x="0" y="0"/>
                </a:moveTo>
                <a:lnTo>
                  <a:pt x="1462710" y="0"/>
                </a:lnTo>
                <a:lnTo>
                  <a:pt x="1462710" y="1462710"/>
                </a:lnTo>
                <a:lnTo>
                  <a:pt x="0" y="1462710"/>
                </a:lnTo>
                <a:lnTo>
                  <a:pt x="0" y="0"/>
                </a:lnTo>
                <a:close/>
              </a:path>
            </a:pathLst>
          </a:custGeom>
          <a:blipFill>
            <a:blip r:embed="rId12"/>
            <a:stretch>
              <a:fillRect/>
            </a:stretch>
          </a:blipFill>
        </p:spPr>
        <p:txBody>
          <a:bodyPr/>
          <a:lstStyle/>
          <a:p>
            <a:endParaRPr lang="es-ES"/>
          </a:p>
        </p:txBody>
      </p:sp>
      <p:sp>
        <p:nvSpPr>
          <p:cNvPr id="79" name="CuadroTexto 78">
            <a:extLst>
              <a:ext uri="{FF2B5EF4-FFF2-40B4-BE49-F238E27FC236}">
                <a16:creationId xmlns:a16="http://schemas.microsoft.com/office/drawing/2014/main" id="{CBA7CCDB-D2C6-1F05-B87B-B791EE8464DE}"/>
              </a:ext>
            </a:extLst>
          </p:cNvPr>
          <p:cNvSpPr txBox="1"/>
          <p:nvPr/>
        </p:nvSpPr>
        <p:spPr>
          <a:xfrm>
            <a:off x="2081795" y="4765472"/>
            <a:ext cx="1849410" cy="923330"/>
          </a:xfrm>
          <a:prstGeom prst="rect">
            <a:avLst/>
          </a:prstGeom>
          <a:noFill/>
        </p:spPr>
        <p:txBody>
          <a:bodyPr wrap="square" rtlCol="0">
            <a:spAutoFit/>
          </a:bodyPr>
          <a:lstStyle/>
          <a:p>
            <a:pPr algn="ctr"/>
            <a:r>
              <a:rPr lang="es-ES">
                <a:latin typeface="Roboto Bold"/>
                <a:ea typeface="Roboto Bold"/>
              </a:rPr>
              <a:t>Quantum Computing as a </a:t>
            </a:r>
            <a:r>
              <a:rPr lang="es-ES" err="1">
                <a:latin typeface="Roboto Bold"/>
                <a:ea typeface="Roboto Bold"/>
              </a:rPr>
              <a:t>Service</a:t>
            </a:r>
            <a:r>
              <a:rPr lang="es-ES">
                <a:latin typeface="Roboto Bold"/>
                <a:ea typeface="Roboto Bold"/>
              </a:rPr>
              <a:t> (</a:t>
            </a:r>
            <a:r>
              <a:rPr lang="es-ES" err="1">
                <a:latin typeface="Roboto Bold"/>
                <a:ea typeface="Roboto Bold"/>
              </a:rPr>
              <a:t>QCaaS</a:t>
            </a:r>
            <a:r>
              <a:rPr lang="es-ES">
                <a:latin typeface="Roboto Bold"/>
                <a:ea typeface="Roboto Bold"/>
              </a:rPr>
              <a:t>)</a:t>
            </a:r>
          </a:p>
        </p:txBody>
      </p:sp>
      <p:pic>
        <p:nvPicPr>
          <p:cNvPr id="91" name="Gráfico 90" descr="Diseño web con relleno sólido">
            <a:extLst>
              <a:ext uri="{FF2B5EF4-FFF2-40B4-BE49-F238E27FC236}">
                <a16:creationId xmlns:a16="http://schemas.microsoft.com/office/drawing/2014/main" id="{87F69693-19F1-BC63-4797-B70CC802DEB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260771" y="4479082"/>
            <a:ext cx="1209720" cy="1209720"/>
          </a:xfrm>
          <a:prstGeom prst="rect">
            <a:avLst/>
          </a:prstGeom>
        </p:spPr>
      </p:pic>
      <p:sp>
        <p:nvSpPr>
          <p:cNvPr id="92" name="CuadroTexto 91">
            <a:extLst>
              <a:ext uri="{FF2B5EF4-FFF2-40B4-BE49-F238E27FC236}">
                <a16:creationId xmlns:a16="http://schemas.microsoft.com/office/drawing/2014/main" id="{2A76D7F9-0FA9-8CAC-59BB-17F2C788E5A3}"/>
              </a:ext>
            </a:extLst>
          </p:cNvPr>
          <p:cNvSpPr txBox="1"/>
          <p:nvPr/>
        </p:nvSpPr>
        <p:spPr>
          <a:xfrm>
            <a:off x="4757803" y="5685510"/>
            <a:ext cx="2215655" cy="646331"/>
          </a:xfrm>
          <a:prstGeom prst="rect">
            <a:avLst/>
          </a:prstGeom>
          <a:noFill/>
        </p:spPr>
        <p:txBody>
          <a:bodyPr wrap="square" rtlCol="0">
            <a:spAutoFit/>
          </a:bodyPr>
          <a:lstStyle/>
          <a:p>
            <a:pPr algn="ctr"/>
            <a:r>
              <a:rPr lang="es-ES">
                <a:latin typeface="Roboto Bold"/>
                <a:ea typeface="Roboto Bold"/>
              </a:rPr>
              <a:t>Microservicio Cuántico</a:t>
            </a:r>
          </a:p>
        </p:txBody>
      </p:sp>
      <p:pic>
        <p:nvPicPr>
          <p:cNvPr id="95" name="Gráfico 94" descr="Cerrar con relleno sólido">
            <a:extLst>
              <a:ext uri="{FF2B5EF4-FFF2-40B4-BE49-F238E27FC236}">
                <a16:creationId xmlns:a16="http://schemas.microsoft.com/office/drawing/2014/main" id="{5F537C92-911A-91A7-A702-F594851BD04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760550" y="4845915"/>
            <a:ext cx="1047860" cy="1047860"/>
          </a:xfrm>
          <a:prstGeom prst="rect">
            <a:avLst/>
          </a:prstGeom>
        </p:spPr>
      </p:pic>
      <p:sp>
        <p:nvSpPr>
          <p:cNvPr id="7" name="Slide Number Placeholder 6">
            <a:extLst>
              <a:ext uri="{FF2B5EF4-FFF2-40B4-BE49-F238E27FC236}">
                <a16:creationId xmlns:a16="http://schemas.microsoft.com/office/drawing/2014/main" id="{0E32FBAC-9F3E-6162-35C5-D7A240556A37}"/>
              </a:ext>
            </a:extLst>
          </p:cNvPr>
          <p:cNvSpPr>
            <a:spLocks noGrp="1"/>
          </p:cNvSpPr>
          <p:nvPr>
            <p:ph type="sldNum" sz="quarter" idx="12"/>
          </p:nvPr>
        </p:nvSpPr>
        <p:spPr/>
        <p:txBody>
          <a:bodyPr/>
          <a:lstStyle/>
          <a:p>
            <a:fld id="{0F1556C4-DFC3-4611-A7CC-780699185E26}" type="slidenum">
              <a:rPr lang="es-ES" smtClean="0"/>
              <a:t>17</a:t>
            </a:fld>
            <a:endParaRPr lang="es-ES"/>
          </a:p>
        </p:txBody>
      </p:sp>
      <p:sp>
        <p:nvSpPr>
          <p:cNvPr id="10" name="Freeform 7">
            <a:extLst>
              <a:ext uri="{FF2B5EF4-FFF2-40B4-BE49-F238E27FC236}">
                <a16:creationId xmlns:a16="http://schemas.microsoft.com/office/drawing/2014/main" id="{65B7ACD0-28A8-7DB4-258B-3B168FB29454}"/>
              </a:ext>
            </a:extLst>
          </p:cNvPr>
          <p:cNvSpPr/>
          <p:nvPr/>
        </p:nvSpPr>
        <p:spPr>
          <a:xfrm>
            <a:off x="10783885" y="229052"/>
            <a:ext cx="805569" cy="1055871"/>
          </a:xfrm>
          <a:custGeom>
            <a:avLst/>
            <a:gdLst/>
            <a:ahLst/>
            <a:cxnLst/>
            <a:rect l="l" t="t" r="r" b="b"/>
            <a:pathLst>
              <a:path w="1602326" h="2355852">
                <a:moveTo>
                  <a:pt x="0" y="0"/>
                </a:moveTo>
                <a:lnTo>
                  <a:pt x="1602326" y="0"/>
                </a:lnTo>
                <a:lnTo>
                  <a:pt x="1602326" y="2355852"/>
                </a:lnTo>
                <a:lnTo>
                  <a:pt x="0" y="2355852"/>
                </a:lnTo>
                <a:lnTo>
                  <a:pt x="0" y="0"/>
                </a:lnTo>
                <a:close/>
              </a:path>
            </a:pathLst>
          </a:custGeom>
          <a:blipFill>
            <a:blip r:embed="rId17">
              <a:alphaModFix amt="35000"/>
            </a:blip>
            <a:stretch>
              <a:fillRect/>
            </a:stretch>
          </a:blipFill>
        </p:spPr>
        <p:txBody>
          <a:bodyPr/>
          <a:lstStyle/>
          <a:p>
            <a:endParaRPr lang="es-ES"/>
          </a:p>
        </p:txBody>
      </p:sp>
      <p:pic>
        <p:nvPicPr>
          <p:cNvPr id="11" name="Imagen 28" descr="Texto&#10;&#10;Descripción generada automáticamente">
            <a:extLst>
              <a:ext uri="{FF2B5EF4-FFF2-40B4-BE49-F238E27FC236}">
                <a16:creationId xmlns:a16="http://schemas.microsoft.com/office/drawing/2014/main" id="{23CC581C-A34C-5A40-604F-14B2874A2296}"/>
              </a:ext>
            </a:extLst>
          </p:cNvPr>
          <p:cNvPicPr>
            <a:picLocks noChangeAspect="1"/>
          </p:cNvPicPr>
          <p:nvPr/>
        </p:nvPicPr>
        <p:blipFill>
          <a:blip r:embed="rId18" cstate="print">
            <a:alphaModFix amt="35000"/>
            <a:extLst>
              <a:ext uri="{28A0092B-C50C-407E-A947-70E740481C1C}">
                <a14:useLocalDpi xmlns:a14="http://schemas.microsoft.com/office/drawing/2010/main" val="0"/>
              </a:ext>
            </a:extLst>
          </a:blip>
          <a:stretch>
            <a:fillRect/>
          </a:stretch>
        </p:blipFill>
        <p:spPr>
          <a:xfrm>
            <a:off x="602544" y="229053"/>
            <a:ext cx="1382854" cy="1055870"/>
          </a:xfrm>
          <a:prstGeom prst="rect">
            <a:avLst/>
          </a:prstGeom>
        </p:spPr>
      </p:pic>
      <p:sp>
        <p:nvSpPr>
          <p:cNvPr id="3" name="Título 1">
            <a:extLst>
              <a:ext uri="{FF2B5EF4-FFF2-40B4-BE49-F238E27FC236}">
                <a16:creationId xmlns:a16="http://schemas.microsoft.com/office/drawing/2014/main" id="{A7AD05A3-0D50-99B6-7542-FD8BBF4E42BA}"/>
              </a:ext>
            </a:extLst>
          </p:cNvPr>
          <p:cNvSpPr txBox="1">
            <a:spLocks/>
          </p:cNvSpPr>
          <p:nvPr/>
        </p:nvSpPr>
        <p:spPr>
          <a:xfrm>
            <a:off x="838200" y="315888"/>
            <a:ext cx="10515600" cy="11334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5200">
                <a:latin typeface="Roboto Bold" panose="02000000000000000000" pitchFamily="2" charset="0"/>
                <a:ea typeface="Roboto Bold" panose="02000000000000000000" pitchFamily="2" charset="0"/>
                <a:cs typeface="Roboto Bold" panose="02000000000000000000" pitchFamily="2" charset="0"/>
              </a:rPr>
              <a:t>Contexto</a:t>
            </a:r>
            <a:endParaRPr lang="es-ES" sz="5200" dirty="0">
              <a:latin typeface="Roboto Bold" panose="02000000000000000000" pitchFamily="2" charset="0"/>
              <a:ea typeface="Roboto Bold" panose="02000000000000000000" pitchFamily="2" charset="0"/>
              <a:cs typeface="Roboto Bold" panose="02000000000000000000" pitchFamily="2" charset="0"/>
            </a:endParaRPr>
          </a:p>
        </p:txBody>
      </p:sp>
    </p:spTree>
    <p:extLst>
      <p:ext uri="{BB962C8B-B14F-4D97-AF65-F5344CB8AC3E}">
        <p14:creationId xmlns:p14="http://schemas.microsoft.com/office/powerpoint/2010/main" val="860726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B4474F-433D-7826-56D4-57E7641D0BC5}"/>
              </a:ext>
            </a:extLst>
          </p:cNvPr>
          <p:cNvSpPr>
            <a:spLocks noGrp="1"/>
          </p:cNvSpPr>
          <p:nvPr>
            <p:ph type="title"/>
          </p:nvPr>
        </p:nvSpPr>
        <p:spPr>
          <a:xfrm>
            <a:off x="1894378" y="3241975"/>
            <a:ext cx="3215042" cy="810636"/>
          </a:xfrm>
        </p:spPr>
        <p:txBody>
          <a:bodyPr vert="horz" lIns="91440" tIns="45720" rIns="91440" bIns="45720" rtlCol="0" anchor="b">
            <a:noAutofit/>
          </a:bodyPr>
          <a:lstStyle/>
          <a:p>
            <a:pPr algn="ctr"/>
            <a:r>
              <a:rPr lang="en-US" sz="2800" dirty="0" err="1">
                <a:latin typeface="Roboto" panose="02000000000000000000" pitchFamily="2" charset="0"/>
                <a:ea typeface="Roboto" panose="02000000000000000000" pitchFamily="2" charset="0"/>
                <a:cs typeface="Roboto" panose="02000000000000000000" pitchFamily="2" charset="0"/>
              </a:rPr>
              <a:t>Sistemas</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Híbridos</a:t>
            </a:r>
            <a:br>
              <a:rPr lang="en-US" sz="2800" dirty="0">
                <a:latin typeface="Roboto" panose="02000000000000000000" pitchFamily="2" charset="0"/>
                <a:ea typeface="Roboto" panose="02000000000000000000" pitchFamily="2" charset="0"/>
                <a:cs typeface="Roboto" panose="02000000000000000000" pitchFamily="2" charset="0"/>
              </a:rPr>
            </a:br>
            <a:r>
              <a:rPr lang="en-US" sz="2800" dirty="0">
                <a:latin typeface="Roboto" panose="02000000000000000000" pitchFamily="2" charset="0"/>
                <a:ea typeface="Roboto" panose="02000000000000000000" pitchFamily="2" charset="0"/>
                <a:cs typeface="Roboto" panose="02000000000000000000" pitchFamily="2" charset="0"/>
              </a:rPr>
              <a:t>(</a:t>
            </a:r>
            <a:r>
              <a:rPr lang="en-US" sz="2800" dirty="0" err="1">
                <a:latin typeface="Roboto" panose="02000000000000000000" pitchFamily="2" charset="0"/>
                <a:ea typeface="Roboto" panose="02000000000000000000" pitchFamily="2" charset="0"/>
                <a:cs typeface="Roboto" panose="02000000000000000000" pitchFamily="2" charset="0"/>
              </a:rPr>
              <a:t>clásico-cuánticos</a:t>
            </a:r>
            <a:r>
              <a:rPr lang="en-US" sz="2800" dirty="0">
                <a:latin typeface="Roboto" panose="02000000000000000000" pitchFamily="2" charset="0"/>
                <a:ea typeface="Roboto" panose="02000000000000000000" pitchFamily="2" charset="0"/>
                <a:cs typeface="Roboto" panose="02000000000000000000" pitchFamily="2" charset="0"/>
              </a:rPr>
              <a:t>)</a:t>
            </a:r>
          </a:p>
        </p:txBody>
      </p:sp>
      <p:grpSp>
        <p:nvGrpSpPr>
          <p:cNvPr id="82" name="Grupo 81">
            <a:extLst>
              <a:ext uri="{FF2B5EF4-FFF2-40B4-BE49-F238E27FC236}">
                <a16:creationId xmlns:a16="http://schemas.microsoft.com/office/drawing/2014/main" id="{F93F1656-4413-3451-DB7C-509F049F48E2}"/>
              </a:ext>
            </a:extLst>
          </p:cNvPr>
          <p:cNvGrpSpPr/>
          <p:nvPr/>
        </p:nvGrpSpPr>
        <p:grpSpPr>
          <a:xfrm>
            <a:off x="1721546" y="1278733"/>
            <a:ext cx="8745858" cy="2099507"/>
            <a:chOff x="1721546" y="1895250"/>
            <a:chExt cx="8745858" cy="2099507"/>
          </a:xfrm>
        </p:grpSpPr>
        <p:sp>
          <p:nvSpPr>
            <p:cNvPr id="58" name="Freeform 35">
              <a:extLst>
                <a:ext uri="{FF2B5EF4-FFF2-40B4-BE49-F238E27FC236}">
                  <a16:creationId xmlns:a16="http://schemas.microsoft.com/office/drawing/2014/main" id="{66D858B4-7B1A-1D9A-29DE-A43F64C63867}"/>
                </a:ext>
              </a:extLst>
            </p:cNvPr>
            <p:cNvSpPr/>
            <p:nvPr/>
          </p:nvSpPr>
          <p:spPr>
            <a:xfrm>
              <a:off x="3105660" y="2441182"/>
              <a:ext cx="596945" cy="740397"/>
            </a:xfrm>
            <a:custGeom>
              <a:avLst/>
              <a:gdLst/>
              <a:ahLst/>
              <a:cxnLst/>
              <a:rect l="l" t="t" r="r" b="b"/>
              <a:pathLst>
                <a:path w="596945" h="740397">
                  <a:moveTo>
                    <a:pt x="0" y="0"/>
                  </a:moveTo>
                  <a:lnTo>
                    <a:pt x="596945" y="0"/>
                  </a:lnTo>
                  <a:lnTo>
                    <a:pt x="596945" y="740397"/>
                  </a:lnTo>
                  <a:lnTo>
                    <a:pt x="0" y="7403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grpSp>
          <p:nvGrpSpPr>
            <p:cNvPr id="81" name="Grupo 80">
              <a:extLst>
                <a:ext uri="{FF2B5EF4-FFF2-40B4-BE49-F238E27FC236}">
                  <a16:creationId xmlns:a16="http://schemas.microsoft.com/office/drawing/2014/main" id="{CD799867-011E-4E29-D082-EC1C811332DE}"/>
                </a:ext>
              </a:extLst>
            </p:cNvPr>
            <p:cNvGrpSpPr/>
            <p:nvPr/>
          </p:nvGrpSpPr>
          <p:grpSpPr>
            <a:xfrm>
              <a:off x="1721546" y="1895250"/>
              <a:ext cx="8745858" cy="2099507"/>
              <a:chOff x="951921" y="1650457"/>
              <a:chExt cx="9538161" cy="2438734"/>
            </a:xfrm>
          </p:grpSpPr>
          <p:sp>
            <p:nvSpPr>
              <p:cNvPr id="56" name="Freeform 12">
                <a:extLst>
                  <a:ext uri="{FF2B5EF4-FFF2-40B4-BE49-F238E27FC236}">
                    <a16:creationId xmlns:a16="http://schemas.microsoft.com/office/drawing/2014/main" id="{8D692E8C-15ED-E335-FC22-0CDBEA392698}"/>
                  </a:ext>
                </a:extLst>
              </p:cNvPr>
              <p:cNvSpPr/>
              <p:nvPr/>
            </p:nvSpPr>
            <p:spPr>
              <a:xfrm>
                <a:off x="951921" y="2101017"/>
                <a:ext cx="1138617" cy="1138617"/>
              </a:xfrm>
              <a:custGeom>
                <a:avLst/>
                <a:gdLst/>
                <a:ahLst/>
                <a:cxnLst/>
                <a:rect l="l" t="t" r="r" b="b"/>
                <a:pathLst>
                  <a:path w="1138617" h="1138617">
                    <a:moveTo>
                      <a:pt x="0" y="0"/>
                    </a:moveTo>
                    <a:lnTo>
                      <a:pt x="1138617" y="0"/>
                    </a:lnTo>
                    <a:lnTo>
                      <a:pt x="1138617" y="1138617"/>
                    </a:lnTo>
                    <a:lnTo>
                      <a:pt x="0" y="1138617"/>
                    </a:lnTo>
                    <a:lnTo>
                      <a:pt x="0" y="0"/>
                    </a:lnTo>
                    <a:close/>
                  </a:path>
                </a:pathLst>
              </a:custGeom>
              <a:blipFill>
                <a:blip r:embed="rId5"/>
                <a:stretch>
                  <a:fillRect/>
                </a:stretch>
              </a:blipFill>
            </p:spPr>
            <p:txBody>
              <a:bodyPr/>
              <a:lstStyle/>
              <a:p>
                <a:endParaRPr lang="es-ES"/>
              </a:p>
            </p:txBody>
          </p:sp>
          <p:sp>
            <p:nvSpPr>
              <p:cNvPr id="57" name="Freeform 13">
                <a:extLst>
                  <a:ext uri="{FF2B5EF4-FFF2-40B4-BE49-F238E27FC236}">
                    <a16:creationId xmlns:a16="http://schemas.microsoft.com/office/drawing/2014/main" id="{E995F167-61FA-4AFA-E0ED-22AE6E9159DF}"/>
                  </a:ext>
                </a:extLst>
              </p:cNvPr>
              <p:cNvSpPr/>
              <p:nvPr/>
            </p:nvSpPr>
            <p:spPr>
              <a:xfrm>
                <a:off x="3494849" y="1971050"/>
                <a:ext cx="1398552" cy="1398552"/>
              </a:xfrm>
              <a:custGeom>
                <a:avLst/>
                <a:gdLst/>
                <a:ahLst/>
                <a:cxnLst/>
                <a:rect l="l" t="t" r="r" b="b"/>
                <a:pathLst>
                  <a:path w="1398552" h="1398552">
                    <a:moveTo>
                      <a:pt x="0" y="0"/>
                    </a:moveTo>
                    <a:lnTo>
                      <a:pt x="1398552" y="0"/>
                    </a:lnTo>
                    <a:lnTo>
                      <a:pt x="1398552" y="1398552"/>
                    </a:lnTo>
                    <a:lnTo>
                      <a:pt x="0" y="1398552"/>
                    </a:lnTo>
                    <a:lnTo>
                      <a:pt x="0" y="0"/>
                    </a:lnTo>
                    <a:close/>
                  </a:path>
                </a:pathLst>
              </a:custGeom>
              <a:blipFill>
                <a:blip r:embed="rId6"/>
                <a:stretch>
                  <a:fillRect/>
                </a:stretch>
              </a:blipFill>
            </p:spPr>
            <p:txBody>
              <a:bodyPr/>
              <a:lstStyle/>
              <a:p>
                <a:endParaRPr lang="es-ES"/>
              </a:p>
            </p:txBody>
          </p:sp>
          <p:sp>
            <p:nvSpPr>
              <p:cNvPr id="60" name="CuadroTexto 59">
                <a:extLst>
                  <a:ext uri="{FF2B5EF4-FFF2-40B4-BE49-F238E27FC236}">
                    <a16:creationId xmlns:a16="http://schemas.microsoft.com/office/drawing/2014/main" id="{A5511E02-AC1F-E72B-7F9A-63667E4C3124}"/>
                  </a:ext>
                </a:extLst>
              </p:cNvPr>
              <p:cNvSpPr txBox="1"/>
              <p:nvPr/>
            </p:nvSpPr>
            <p:spPr>
              <a:xfrm>
                <a:off x="1191071" y="3369603"/>
                <a:ext cx="887951" cy="429007"/>
              </a:xfrm>
              <a:prstGeom prst="rect">
                <a:avLst/>
              </a:prstGeom>
              <a:noFill/>
            </p:spPr>
            <p:txBody>
              <a:bodyPr wrap="square" rtlCol="0">
                <a:spAutoFit/>
              </a:bodyPr>
              <a:lstStyle/>
              <a:p>
                <a:r>
                  <a:rPr lang="es-ES">
                    <a:latin typeface="Roboto Bold"/>
                    <a:ea typeface="Roboto Bold"/>
                  </a:rPr>
                  <a:t>CPU</a:t>
                </a:r>
              </a:p>
            </p:txBody>
          </p:sp>
          <p:sp>
            <p:nvSpPr>
              <p:cNvPr id="62" name="CuadroTexto 61">
                <a:extLst>
                  <a:ext uri="{FF2B5EF4-FFF2-40B4-BE49-F238E27FC236}">
                    <a16:creationId xmlns:a16="http://schemas.microsoft.com/office/drawing/2014/main" id="{4DA0A917-F5F5-537F-B257-1FE3DFB2DB2D}"/>
                  </a:ext>
                </a:extLst>
              </p:cNvPr>
              <p:cNvSpPr txBox="1"/>
              <p:nvPr/>
            </p:nvSpPr>
            <p:spPr>
              <a:xfrm>
                <a:off x="3895245" y="3369603"/>
                <a:ext cx="887951" cy="429007"/>
              </a:xfrm>
              <a:prstGeom prst="rect">
                <a:avLst/>
              </a:prstGeom>
              <a:noFill/>
            </p:spPr>
            <p:txBody>
              <a:bodyPr wrap="square" rtlCol="0">
                <a:spAutoFit/>
              </a:bodyPr>
              <a:lstStyle/>
              <a:p>
                <a:r>
                  <a:rPr lang="es-ES">
                    <a:latin typeface="Roboto Bold"/>
                    <a:ea typeface="Roboto Bold"/>
                  </a:rPr>
                  <a:t>QPU</a:t>
                </a:r>
              </a:p>
            </p:txBody>
          </p:sp>
          <p:sp>
            <p:nvSpPr>
              <p:cNvPr id="64" name="Flecha: a la derecha 63">
                <a:extLst>
                  <a:ext uri="{FF2B5EF4-FFF2-40B4-BE49-F238E27FC236}">
                    <a16:creationId xmlns:a16="http://schemas.microsoft.com/office/drawing/2014/main" id="{948D7A12-E749-30BE-F5C3-74AAF3126228}"/>
                  </a:ext>
                </a:extLst>
              </p:cNvPr>
              <p:cNvSpPr/>
              <p:nvPr/>
            </p:nvSpPr>
            <p:spPr>
              <a:xfrm>
                <a:off x="5800338" y="2433917"/>
                <a:ext cx="1398552" cy="472815"/>
              </a:xfrm>
              <a:prstGeom prst="rightArrow">
                <a:avLst/>
              </a:pr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pSp>
            <p:nvGrpSpPr>
              <p:cNvPr id="72" name="Grupo 71">
                <a:extLst>
                  <a:ext uri="{FF2B5EF4-FFF2-40B4-BE49-F238E27FC236}">
                    <a16:creationId xmlns:a16="http://schemas.microsoft.com/office/drawing/2014/main" id="{0A404727-29B7-61F9-4A78-AFB340B32F1C}"/>
                  </a:ext>
                </a:extLst>
              </p:cNvPr>
              <p:cNvGrpSpPr/>
              <p:nvPr/>
            </p:nvGrpSpPr>
            <p:grpSpPr>
              <a:xfrm>
                <a:off x="8478395" y="1650457"/>
                <a:ext cx="2011687" cy="2438734"/>
                <a:chOff x="8478395" y="1650457"/>
                <a:chExt cx="2011687" cy="2438734"/>
              </a:xfrm>
            </p:grpSpPr>
            <p:graphicFrame>
              <p:nvGraphicFramePr>
                <p:cNvPr id="68" name="Diagrama 67">
                  <a:extLst>
                    <a:ext uri="{FF2B5EF4-FFF2-40B4-BE49-F238E27FC236}">
                      <a16:creationId xmlns:a16="http://schemas.microsoft.com/office/drawing/2014/main" id="{591ED1DB-4057-95F8-AC03-AA1911F5F184}"/>
                    </a:ext>
                  </a:extLst>
                </p:cNvPr>
                <p:cNvGraphicFramePr/>
                <p:nvPr/>
              </p:nvGraphicFramePr>
              <p:xfrm>
                <a:off x="8478395" y="1650457"/>
                <a:ext cx="2011687" cy="171914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0" name="CuadroTexto 69">
                  <a:extLst>
                    <a:ext uri="{FF2B5EF4-FFF2-40B4-BE49-F238E27FC236}">
                      <a16:creationId xmlns:a16="http://schemas.microsoft.com/office/drawing/2014/main" id="{161947E3-A234-5355-AA40-8D4B1113E4C7}"/>
                    </a:ext>
                  </a:extLst>
                </p:cNvPr>
                <p:cNvSpPr txBox="1"/>
                <p:nvPr/>
              </p:nvSpPr>
              <p:spPr>
                <a:xfrm>
                  <a:off x="8640672" y="3442860"/>
                  <a:ext cx="1849410" cy="646331"/>
                </a:xfrm>
                <a:prstGeom prst="rect">
                  <a:avLst/>
                </a:prstGeom>
                <a:noFill/>
              </p:spPr>
              <p:txBody>
                <a:bodyPr wrap="square" rtlCol="0">
                  <a:spAutoFit/>
                </a:bodyPr>
                <a:lstStyle/>
                <a:p>
                  <a:pPr algn="ctr"/>
                  <a:r>
                    <a:rPr lang="es-ES" dirty="0">
                      <a:latin typeface="Roboto Bold"/>
                      <a:ea typeface="Roboto Bold"/>
                    </a:rPr>
                    <a:t>Ingeniería de Servicios</a:t>
                  </a:r>
                </a:p>
              </p:txBody>
            </p:sp>
          </p:grpSp>
        </p:grpSp>
      </p:grpSp>
      <p:sp>
        <p:nvSpPr>
          <p:cNvPr id="74" name="Freeform 20">
            <a:extLst>
              <a:ext uri="{FF2B5EF4-FFF2-40B4-BE49-F238E27FC236}">
                <a16:creationId xmlns:a16="http://schemas.microsoft.com/office/drawing/2014/main" id="{ADC38A4F-C3BF-5C4E-AE8D-6D96F7480EE4}"/>
              </a:ext>
            </a:extLst>
          </p:cNvPr>
          <p:cNvSpPr/>
          <p:nvPr/>
        </p:nvSpPr>
        <p:spPr>
          <a:xfrm>
            <a:off x="857183" y="4660456"/>
            <a:ext cx="1188949" cy="1209720"/>
          </a:xfrm>
          <a:custGeom>
            <a:avLst/>
            <a:gdLst/>
            <a:ahLst/>
            <a:cxnLst/>
            <a:rect l="l" t="t" r="r" b="b"/>
            <a:pathLst>
              <a:path w="1462710" h="1462710">
                <a:moveTo>
                  <a:pt x="0" y="0"/>
                </a:moveTo>
                <a:lnTo>
                  <a:pt x="1462710" y="0"/>
                </a:lnTo>
                <a:lnTo>
                  <a:pt x="1462710" y="1462710"/>
                </a:lnTo>
                <a:lnTo>
                  <a:pt x="0" y="1462710"/>
                </a:lnTo>
                <a:lnTo>
                  <a:pt x="0" y="0"/>
                </a:lnTo>
                <a:close/>
              </a:path>
            </a:pathLst>
          </a:custGeom>
          <a:blipFill>
            <a:blip r:embed="rId12"/>
            <a:stretch>
              <a:fillRect/>
            </a:stretch>
          </a:blipFill>
        </p:spPr>
        <p:txBody>
          <a:bodyPr/>
          <a:lstStyle/>
          <a:p>
            <a:endParaRPr lang="es-ES"/>
          </a:p>
        </p:txBody>
      </p:sp>
      <p:sp>
        <p:nvSpPr>
          <p:cNvPr id="79" name="CuadroTexto 78">
            <a:extLst>
              <a:ext uri="{FF2B5EF4-FFF2-40B4-BE49-F238E27FC236}">
                <a16:creationId xmlns:a16="http://schemas.microsoft.com/office/drawing/2014/main" id="{CBA7CCDB-D2C6-1F05-B87B-B791EE8464DE}"/>
              </a:ext>
            </a:extLst>
          </p:cNvPr>
          <p:cNvSpPr txBox="1"/>
          <p:nvPr/>
        </p:nvSpPr>
        <p:spPr>
          <a:xfrm>
            <a:off x="2081795" y="4765472"/>
            <a:ext cx="1849410" cy="923330"/>
          </a:xfrm>
          <a:prstGeom prst="rect">
            <a:avLst/>
          </a:prstGeom>
          <a:noFill/>
        </p:spPr>
        <p:txBody>
          <a:bodyPr wrap="square" rtlCol="0">
            <a:spAutoFit/>
          </a:bodyPr>
          <a:lstStyle/>
          <a:p>
            <a:pPr algn="ctr"/>
            <a:r>
              <a:rPr lang="es-ES" dirty="0">
                <a:latin typeface="Roboto Bold"/>
                <a:ea typeface="Roboto Bold"/>
              </a:rPr>
              <a:t>Quantum Computing as a </a:t>
            </a:r>
            <a:r>
              <a:rPr lang="es-ES" dirty="0" err="1">
                <a:latin typeface="Roboto Bold"/>
                <a:ea typeface="Roboto Bold"/>
              </a:rPr>
              <a:t>Service</a:t>
            </a:r>
            <a:r>
              <a:rPr lang="es-ES" dirty="0">
                <a:latin typeface="Roboto Bold"/>
                <a:ea typeface="Roboto Bold"/>
              </a:rPr>
              <a:t> (</a:t>
            </a:r>
            <a:r>
              <a:rPr lang="es-ES" dirty="0" err="1">
                <a:latin typeface="Roboto Bold"/>
                <a:ea typeface="Roboto Bold"/>
              </a:rPr>
              <a:t>QCaaS</a:t>
            </a:r>
            <a:r>
              <a:rPr lang="es-ES" dirty="0">
                <a:latin typeface="Roboto Bold"/>
                <a:ea typeface="Roboto Bold"/>
              </a:rPr>
              <a:t>)</a:t>
            </a:r>
          </a:p>
        </p:txBody>
      </p:sp>
      <p:sp>
        <p:nvSpPr>
          <p:cNvPr id="87" name="CuadroTexto 86">
            <a:extLst>
              <a:ext uri="{FF2B5EF4-FFF2-40B4-BE49-F238E27FC236}">
                <a16:creationId xmlns:a16="http://schemas.microsoft.com/office/drawing/2014/main" id="{EE0F70DF-9307-00DB-1507-0E3AEF540AAD}"/>
              </a:ext>
            </a:extLst>
          </p:cNvPr>
          <p:cNvSpPr txBox="1"/>
          <p:nvPr/>
        </p:nvSpPr>
        <p:spPr>
          <a:xfrm>
            <a:off x="8460408" y="4701164"/>
            <a:ext cx="3074672" cy="1200329"/>
          </a:xfrm>
          <a:prstGeom prst="rect">
            <a:avLst/>
          </a:prstGeom>
          <a:noFill/>
        </p:spPr>
        <p:txBody>
          <a:bodyPr wrap="square" rtlCol="0">
            <a:spAutoFit/>
          </a:bodyPr>
          <a:lstStyle/>
          <a:p>
            <a:pPr algn="ctr"/>
            <a:r>
              <a:rPr lang="es-ES" sz="3600" b="1" dirty="0">
                <a:latin typeface="Roboto Bold"/>
                <a:ea typeface="Roboto Bold"/>
              </a:rPr>
              <a:t>Microservicio Híbrido</a:t>
            </a:r>
          </a:p>
        </p:txBody>
      </p:sp>
      <p:pic>
        <p:nvPicPr>
          <p:cNvPr id="91" name="Gráfico 90" descr="Diseño web con relleno sólido">
            <a:extLst>
              <a:ext uri="{FF2B5EF4-FFF2-40B4-BE49-F238E27FC236}">
                <a16:creationId xmlns:a16="http://schemas.microsoft.com/office/drawing/2014/main" id="{87F69693-19F1-BC63-4797-B70CC802DEB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260771" y="4479082"/>
            <a:ext cx="1209720" cy="1209720"/>
          </a:xfrm>
          <a:prstGeom prst="rect">
            <a:avLst/>
          </a:prstGeom>
        </p:spPr>
      </p:pic>
      <p:sp>
        <p:nvSpPr>
          <p:cNvPr id="92" name="CuadroTexto 91">
            <a:extLst>
              <a:ext uri="{FF2B5EF4-FFF2-40B4-BE49-F238E27FC236}">
                <a16:creationId xmlns:a16="http://schemas.microsoft.com/office/drawing/2014/main" id="{2A76D7F9-0FA9-8CAC-59BB-17F2C788E5A3}"/>
              </a:ext>
            </a:extLst>
          </p:cNvPr>
          <p:cNvSpPr txBox="1"/>
          <p:nvPr/>
        </p:nvSpPr>
        <p:spPr>
          <a:xfrm>
            <a:off x="4757803" y="5685510"/>
            <a:ext cx="2215655" cy="646331"/>
          </a:xfrm>
          <a:prstGeom prst="rect">
            <a:avLst/>
          </a:prstGeom>
          <a:noFill/>
        </p:spPr>
        <p:txBody>
          <a:bodyPr wrap="square" rtlCol="0">
            <a:spAutoFit/>
          </a:bodyPr>
          <a:lstStyle/>
          <a:p>
            <a:pPr algn="ctr"/>
            <a:r>
              <a:rPr lang="es-ES" dirty="0">
                <a:latin typeface="Roboto Bold"/>
                <a:ea typeface="Roboto Bold"/>
              </a:rPr>
              <a:t>Microservicio Cuántico</a:t>
            </a:r>
          </a:p>
        </p:txBody>
      </p:sp>
      <p:sp>
        <p:nvSpPr>
          <p:cNvPr id="93" name="Flecha: en U 92">
            <a:extLst>
              <a:ext uri="{FF2B5EF4-FFF2-40B4-BE49-F238E27FC236}">
                <a16:creationId xmlns:a16="http://schemas.microsoft.com/office/drawing/2014/main" id="{68545A5B-F0B8-B2C4-3B53-7BDDF03C814D}"/>
              </a:ext>
            </a:extLst>
          </p:cNvPr>
          <p:cNvSpPr/>
          <p:nvPr/>
        </p:nvSpPr>
        <p:spPr>
          <a:xfrm>
            <a:off x="5860833" y="4156365"/>
            <a:ext cx="4240972" cy="435355"/>
          </a:xfrm>
          <a:prstGeom prst="uturnArrow">
            <a:avLst>
              <a:gd name="adj1" fmla="val 19038"/>
              <a:gd name="adj2" fmla="val 25000"/>
              <a:gd name="adj3" fmla="val 38293"/>
              <a:gd name="adj4" fmla="val 43750"/>
              <a:gd name="adj5" fmla="val 10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pic>
        <p:nvPicPr>
          <p:cNvPr id="95" name="Gráfico 94" descr="Cerrar con relleno sólido">
            <a:extLst>
              <a:ext uri="{FF2B5EF4-FFF2-40B4-BE49-F238E27FC236}">
                <a16:creationId xmlns:a16="http://schemas.microsoft.com/office/drawing/2014/main" id="{5F537C92-911A-91A7-A702-F594851BD04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760550" y="4845915"/>
            <a:ext cx="1047860" cy="1047860"/>
          </a:xfrm>
          <a:prstGeom prst="rect">
            <a:avLst/>
          </a:prstGeom>
        </p:spPr>
      </p:pic>
      <p:sp>
        <p:nvSpPr>
          <p:cNvPr id="7" name="Slide Number Placeholder 6">
            <a:extLst>
              <a:ext uri="{FF2B5EF4-FFF2-40B4-BE49-F238E27FC236}">
                <a16:creationId xmlns:a16="http://schemas.microsoft.com/office/drawing/2014/main" id="{0E32FBAC-9F3E-6162-35C5-D7A240556A37}"/>
              </a:ext>
            </a:extLst>
          </p:cNvPr>
          <p:cNvSpPr>
            <a:spLocks noGrp="1"/>
          </p:cNvSpPr>
          <p:nvPr>
            <p:ph type="sldNum" sz="quarter" idx="12"/>
          </p:nvPr>
        </p:nvSpPr>
        <p:spPr/>
        <p:txBody>
          <a:bodyPr/>
          <a:lstStyle/>
          <a:p>
            <a:fld id="{0F1556C4-DFC3-4611-A7CC-780699185E26}" type="slidenum">
              <a:rPr lang="es-ES" smtClean="0"/>
              <a:t>18</a:t>
            </a:fld>
            <a:endParaRPr lang="es-ES"/>
          </a:p>
        </p:txBody>
      </p:sp>
      <p:sp>
        <p:nvSpPr>
          <p:cNvPr id="10" name="Freeform 7">
            <a:extLst>
              <a:ext uri="{FF2B5EF4-FFF2-40B4-BE49-F238E27FC236}">
                <a16:creationId xmlns:a16="http://schemas.microsoft.com/office/drawing/2014/main" id="{65B7ACD0-28A8-7DB4-258B-3B168FB29454}"/>
              </a:ext>
            </a:extLst>
          </p:cNvPr>
          <p:cNvSpPr/>
          <p:nvPr/>
        </p:nvSpPr>
        <p:spPr>
          <a:xfrm>
            <a:off x="10783885" y="229052"/>
            <a:ext cx="805569" cy="1055871"/>
          </a:xfrm>
          <a:custGeom>
            <a:avLst/>
            <a:gdLst/>
            <a:ahLst/>
            <a:cxnLst/>
            <a:rect l="l" t="t" r="r" b="b"/>
            <a:pathLst>
              <a:path w="1602326" h="2355852">
                <a:moveTo>
                  <a:pt x="0" y="0"/>
                </a:moveTo>
                <a:lnTo>
                  <a:pt x="1602326" y="0"/>
                </a:lnTo>
                <a:lnTo>
                  <a:pt x="1602326" y="2355852"/>
                </a:lnTo>
                <a:lnTo>
                  <a:pt x="0" y="2355852"/>
                </a:lnTo>
                <a:lnTo>
                  <a:pt x="0" y="0"/>
                </a:lnTo>
                <a:close/>
              </a:path>
            </a:pathLst>
          </a:custGeom>
          <a:blipFill>
            <a:blip r:embed="rId17">
              <a:alphaModFix amt="35000"/>
            </a:blip>
            <a:stretch>
              <a:fillRect/>
            </a:stretch>
          </a:blipFill>
        </p:spPr>
        <p:txBody>
          <a:bodyPr/>
          <a:lstStyle/>
          <a:p>
            <a:endParaRPr lang="es-ES"/>
          </a:p>
        </p:txBody>
      </p:sp>
      <p:pic>
        <p:nvPicPr>
          <p:cNvPr id="11" name="Imagen 28" descr="Texto&#10;&#10;Descripción generada automáticamente">
            <a:extLst>
              <a:ext uri="{FF2B5EF4-FFF2-40B4-BE49-F238E27FC236}">
                <a16:creationId xmlns:a16="http://schemas.microsoft.com/office/drawing/2014/main" id="{23CC581C-A34C-5A40-604F-14B2874A2296}"/>
              </a:ext>
            </a:extLst>
          </p:cNvPr>
          <p:cNvPicPr>
            <a:picLocks noChangeAspect="1"/>
          </p:cNvPicPr>
          <p:nvPr/>
        </p:nvPicPr>
        <p:blipFill>
          <a:blip r:embed="rId18" cstate="print">
            <a:alphaModFix amt="35000"/>
            <a:extLst>
              <a:ext uri="{28A0092B-C50C-407E-A947-70E740481C1C}">
                <a14:useLocalDpi xmlns:a14="http://schemas.microsoft.com/office/drawing/2010/main" val="0"/>
              </a:ext>
            </a:extLst>
          </a:blip>
          <a:stretch>
            <a:fillRect/>
          </a:stretch>
        </p:blipFill>
        <p:spPr>
          <a:xfrm>
            <a:off x="602544" y="229053"/>
            <a:ext cx="1382854" cy="1055870"/>
          </a:xfrm>
          <a:prstGeom prst="rect">
            <a:avLst/>
          </a:prstGeom>
        </p:spPr>
      </p:pic>
      <p:sp>
        <p:nvSpPr>
          <p:cNvPr id="3" name="Título 1">
            <a:extLst>
              <a:ext uri="{FF2B5EF4-FFF2-40B4-BE49-F238E27FC236}">
                <a16:creationId xmlns:a16="http://schemas.microsoft.com/office/drawing/2014/main" id="{9A9E60EF-8E83-AE91-F855-F4543C92DD0C}"/>
              </a:ext>
            </a:extLst>
          </p:cNvPr>
          <p:cNvSpPr txBox="1">
            <a:spLocks/>
          </p:cNvSpPr>
          <p:nvPr/>
        </p:nvSpPr>
        <p:spPr>
          <a:xfrm>
            <a:off x="838200" y="303188"/>
            <a:ext cx="10515600" cy="11334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5200">
                <a:latin typeface="Roboto Bold" panose="02000000000000000000" pitchFamily="2" charset="0"/>
                <a:ea typeface="Roboto Bold" panose="02000000000000000000" pitchFamily="2" charset="0"/>
                <a:cs typeface="Roboto Bold" panose="02000000000000000000" pitchFamily="2" charset="0"/>
              </a:rPr>
              <a:t>Contexto</a:t>
            </a:r>
            <a:endParaRPr lang="es-ES" sz="5200" dirty="0">
              <a:latin typeface="Roboto Bold" panose="02000000000000000000" pitchFamily="2" charset="0"/>
              <a:ea typeface="Roboto Bold" panose="02000000000000000000" pitchFamily="2" charset="0"/>
              <a:cs typeface="Roboto Bold" panose="02000000000000000000" pitchFamily="2" charset="0"/>
            </a:endParaRPr>
          </a:p>
        </p:txBody>
      </p:sp>
    </p:spTree>
    <p:extLst>
      <p:ext uri="{BB962C8B-B14F-4D97-AF65-F5344CB8AC3E}">
        <p14:creationId xmlns:p14="http://schemas.microsoft.com/office/powerpoint/2010/main" val="1374591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1" name="Rectangle 90">
            <a:extLst>
              <a:ext uri="{FF2B5EF4-FFF2-40B4-BE49-F238E27FC236}">
                <a16:creationId xmlns:a16="http://schemas.microsoft.com/office/drawing/2014/main" id="{85F55C16-BC21-49EF-A4FF-C3155BB93B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AE08461-A0BE-E570-028B-AB15241D38FE}"/>
              </a:ext>
            </a:extLst>
          </p:cNvPr>
          <p:cNvSpPr>
            <a:spLocks noGrp="1"/>
          </p:cNvSpPr>
          <p:nvPr>
            <p:ph type="title"/>
          </p:nvPr>
        </p:nvSpPr>
        <p:spPr>
          <a:xfrm>
            <a:off x="5808487" y="296303"/>
            <a:ext cx="5511009" cy="1952744"/>
          </a:xfrm>
        </p:spPr>
        <p:txBody>
          <a:bodyPr>
            <a:normAutofit/>
          </a:bodyPr>
          <a:lstStyle/>
          <a:p>
            <a:pPr algn="ctr"/>
            <a:r>
              <a:rPr lang="es-ES" dirty="0">
                <a:latin typeface="Roboto Bold"/>
                <a:ea typeface="Roboto Bold"/>
              </a:rPr>
              <a:t>Microservicio </a:t>
            </a:r>
            <a:br>
              <a:rPr lang="es-ES" dirty="0">
                <a:latin typeface="Roboto Bold"/>
                <a:ea typeface="Roboto Bold"/>
              </a:rPr>
            </a:br>
            <a:r>
              <a:rPr lang="es-ES" dirty="0">
                <a:latin typeface="Roboto Bold"/>
                <a:ea typeface="Roboto Bold"/>
              </a:rPr>
              <a:t>híbrido</a:t>
            </a:r>
          </a:p>
        </p:txBody>
      </p:sp>
      <p:sp>
        <p:nvSpPr>
          <p:cNvPr id="142" name="Freeform: Shape 92">
            <a:extLst>
              <a:ext uri="{FF2B5EF4-FFF2-40B4-BE49-F238E27FC236}">
                <a16:creationId xmlns:a16="http://schemas.microsoft.com/office/drawing/2014/main" id="{0C5F069E-AFE6-4825-8945-46F2918A50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6116569" cy="6858000"/>
          </a:xfrm>
          <a:custGeom>
            <a:avLst/>
            <a:gdLst>
              <a:gd name="connsiteX0" fmla="*/ 0 w 6116569"/>
              <a:gd name="connsiteY0" fmla="*/ 0 h 6879321"/>
              <a:gd name="connsiteX1" fmla="*/ 2935851 w 6116569"/>
              <a:gd name="connsiteY1" fmla="*/ 0 h 6879321"/>
              <a:gd name="connsiteX2" fmla="*/ 3238280 w 6116569"/>
              <a:gd name="connsiteY2" fmla="*/ 31980 h 6879321"/>
              <a:gd name="connsiteX3" fmla="*/ 3660541 w 6116569"/>
              <a:gd name="connsiteY3" fmla="*/ 550772 h 6879321"/>
              <a:gd name="connsiteX4" fmla="*/ 3808902 w 6116569"/>
              <a:gd name="connsiteY4" fmla="*/ 589860 h 6879321"/>
              <a:gd name="connsiteX5" fmla="*/ 4413762 w 6116569"/>
              <a:gd name="connsiteY5" fmla="*/ 625393 h 6879321"/>
              <a:gd name="connsiteX6" fmla="*/ 4567830 w 6116569"/>
              <a:gd name="connsiteY6" fmla="*/ 721333 h 6879321"/>
              <a:gd name="connsiteX7" fmla="*/ 4171247 w 6116569"/>
              <a:gd name="connsiteY7" fmla="*/ 792401 h 6879321"/>
              <a:gd name="connsiteX8" fmla="*/ 4376671 w 6116569"/>
              <a:gd name="connsiteY8" fmla="*/ 842148 h 6879321"/>
              <a:gd name="connsiteX9" fmla="*/ 4527887 w 6116569"/>
              <a:gd name="connsiteY9" fmla="*/ 813722 h 6879321"/>
              <a:gd name="connsiteX10" fmla="*/ 4633452 w 6116569"/>
              <a:gd name="connsiteY10" fmla="*/ 799508 h 6879321"/>
              <a:gd name="connsiteX11" fmla="*/ 4947293 w 6116569"/>
              <a:gd name="connsiteY11" fmla="*/ 870576 h 6879321"/>
              <a:gd name="connsiteX12" fmla="*/ 5263988 w 6116569"/>
              <a:gd name="connsiteY12" fmla="*/ 820828 h 6879321"/>
              <a:gd name="connsiteX13" fmla="*/ 5249723 w 6116569"/>
              <a:gd name="connsiteY13" fmla="*/ 895449 h 6879321"/>
              <a:gd name="connsiteX14" fmla="*/ 4744723 w 6116569"/>
              <a:gd name="connsiteY14" fmla="*/ 1197485 h 6879321"/>
              <a:gd name="connsiteX15" fmla="*/ 4767548 w 6116569"/>
              <a:gd name="connsiteY15" fmla="*/ 1346727 h 6879321"/>
              <a:gd name="connsiteX16" fmla="*/ 4539299 w 6116569"/>
              <a:gd name="connsiteY16" fmla="*/ 1421348 h 6879321"/>
              <a:gd name="connsiteX17" fmla="*/ 4607773 w 6116569"/>
              <a:gd name="connsiteY17" fmla="*/ 1485309 h 6879321"/>
              <a:gd name="connsiteX18" fmla="*/ 4579242 w 6116569"/>
              <a:gd name="connsiteY18" fmla="*/ 1535055 h 6879321"/>
              <a:gd name="connsiteX19" fmla="*/ 5278255 w 6116569"/>
              <a:gd name="connsiteY19" fmla="*/ 1609676 h 6879321"/>
              <a:gd name="connsiteX20" fmla="*/ 5771843 w 6116569"/>
              <a:gd name="connsiteY20" fmla="*/ 1630997 h 6879321"/>
              <a:gd name="connsiteX21" fmla="*/ 6105656 w 6116569"/>
              <a:gd name="connsiteY21" fmla="*/ 1748257 h 6879321"/>
              <a:gd name="connsiteX22" fmla="*/ 5691955 w 6116569"/>
              <a:gd name="connsiteY22" fmla="*/ 2167555 h 6879321"/>
              <a:gd name="connsiteX23" fmla="*/ 5475118 w 6116569"/>
              <a:gd name="connsiteY23" fmla="*/ 2348776 h 6879321"/>
              <a:gd name="connsiteX24" fmla="*/ 5826051 w 6116569"/>
              <a:gd name="connsiteY24" fmla="*/ 2291922 h 6879321"/>
              <a:gd name="connsiteX25" fmla="*/ 5552153 w 6116569"/>
              <a:gd name="connsiteY25" fmla="*/ 2597513 h 6879321"/>
              <a:gd name="connsiteX26" fmla="*/ 5603508 w 6116569"/>
              <a:gd name="connsiteY26" fmla="*/ 2647260 h 6879321"/>
              <a:gd name="connsiteX27" fmla="*/ 5700515 w 6116569"/>
              <a:gd name="connsiteY27" fmla="*/ 2679240 h 6879321"/>
              <a:gd name="connsiteX28" fmla="*/ 5246870 w 6116569"/>
              <a:gd name="connsiteY28" fmla="*/ 2888889 h 6879321"/>
              <a:gd name="connsiteX29" fmla="*/ 4836022 w 6116569"/>
              <a:gd name="connsiteY29" fmla="*/ 3169605 h 6879321"/>
              <a:gd name="connsiteX30" fmla="*/ 4736163 w 6116569"/>
              <a:gd name="connsiteY30" fmla="*/ 3233565 h 6879321"/>
              <a:gd name="connsiteX31" fmla="*/ 4853141 w 6116569"/>
              <a:gd name="connsiteY31" fmla="*/ 3233565 h 6879321"/>
              <a:gd name="connsiteX32" fmla="*/ 4944440 w 6116569"/>
              <a:gd name="connsiteY32" fmla="*/ 3226459 h 6879321"/>
              <a:gd name="connsiteX33" fmla="*/ 5109921 w 6116569"/>
              <a:gd name="connsiteY33" fmla="*/ 3283313 h 6879321"/>
              <a:gd name="connsiteX34" fmla="*/ 5694809 w 6116569"/>
              <a:gd name="connsiteY34" fmla="*/ 3141178 h 6879321"/>
              <a:gd name="connsiteX35" fmla="*/ 5566419 w 6116569"/>
              <a:gd name="connsiteY35" fmla="*/ 3301079 h 6879321"/>
              <a:gd name="connsiteX36" fmla="*/ 5415203 w 6116569"/>
              <a:gd name="connsiteY36" fmla="*/ 3397020 h 6879321"/>
              <a:gd name="connsiteX37" fmla="*/ 5612068 w 6116569"/>
              <a:gd name="connsiteY37" fmla="*/ 3432554 h 6879321"/>
              <a:gd name="connsiteX38" fmla="*/ 5206927 w 6116569"/>
              <a:gd name="connsiteY38" fmla="*/ 3599562 h 6879321"/>
              <a:gd name="connsiteX39" fmla="*/ 5301079 w 6116569"/>
              <a:gd name="connsiteY39" fmla="*/ 3723930 h 6879321"/>
              <a:gd name="connsiteX40" fmla="*/ 4507915 w 6116569"/>
              <a:gd name="connsiteY40" fmla="*/ 4306683 h 6879321"/>
              <a:gd name="connsiteX41" fmla="*/ 3982942 w 6116569"/>
              <a:gd name="connsiteY41" fmla="*/ 4587399 h 6879321"/>
              <a:gd name="connsiteX42" fmla="*/ 4185513 w 6116569"/>
              <a:gd name="connsiteY42" fmla="*/ 4541205 h 6879321"/>
              <a:gd name="connsiteX43" fmla="*/ 5212633 w 6116569"/>
              <a:gd name="connsiteY43" fmla="*/ 4455924 h 6879321"/>
              <a:gd name="connsiteX44" fmla="*/ 5312492 w 6116569"/>
              <a:gd name="connsiteY44" fmla="*/ 4473691 h 6879321"/>
              <a:gd name="connsiteX45" fmla="*/ 4596361 w 6116569"/>
              <a:gd name="connsiteY45" fmla="*/ 4818368 h 6879321"/>
              <a:gd name="connsiteX46" fmla="*/ 4873113 w 6116569"/>
              <a:gd name="connsiteY46" fmla="*/ 4885882 h 6879321"/>
              <a:gd name="connsiteX47" fmla="*/ 4935881 w 6116569"/>
              <a:gd name="connsiteY47" fmla="*/ 4914309 h 6879321"/>
              <a:gd name="connsiteX48" fmla="*/ 4873113 w 6116569"/>
              <a:gd name="connsiteY48" fmla="*/ 5003143 h 6879321"/>
              <a:gd name="connsiteX49" fmla="*/ 4721898 w 6116569"/>
              <a:gd name="connsiteY49" fmla="*/ 5095530 h 6879321"/>
              <a:gd name="connsiteX50" fmla="*/ 5132745 w 6116569"/>
              <a:gd name="connsiteY50" fmla="*/ 4949842 h 6879321"/>
              <a:gd name="connsiteX51" fmla="*/ 5101362 w 6116569"/>
              <a:gd name="connsiteY51" fmla="*/ 5081317 h 6879321"/>
              <a:gd name="connsiteX52" fmla="*/ 5138452 w 6116569"/>
              <a:gd name="connsiteY52" fmla="*/ 5198578 h 6879321"/>
              <a:gd name="connsiteX53" fmla="*/ 4904497 w 6116569"/>
              <a:gd name="connsiteY53" fmla="*/ 5362033 h 6879321"/>
              <a:gd name="connsiteX54" fmla="*/ 4579242 w 6116569"/>
              <a:gd name="connsiteY54" fmla="*/ 5674729 h 6879321"/>
              <a:gd name="connsiteX55" fmla="*/ 4253988 w 6116569"/>
              <a:gd name="connsiteY55" fmla="*/ 5884379 h 6879321"/>
              <a:gd name="connsiteX56" fmla="*/ 3985795 w 6116569"/>
              <a:gd name="connsiteY56" fmla="*/ 6069153 h 6879321"/>
              <a:gd name="connsiteX57" fmla="*/ 4231163 w 6116569"/>
              <a:gd name="connsiteY57" fmla="*/ 6030066 h 6879321"/>
              <a:gd name="connsiteX58" fmla="*/ 3814609 w 6116569"/>
              <a:gd name="connsiteY58" fmla="*/ 6317889 h 6879321"/>
              <a:gd name="connsiteX59" fmla="*/ 3751840 w 6116569"/>
              <a:gd name="connsiteY59" fmla="*/ 6339209 h 6879321"/>
              <a:gd name="connsiteX60" fmla="*/ 3089919 w 6116569"/>
              <a:gd name="connsiteY60" fmla="*/ 6563071 h 6879321"/>
              <a:gd name="connsiteX61" fmla="*/ 2961529 w 6116569"/>
              <a:gd name="connsiteY61" fmla="*/ 6662566 h 6879321"/>
              <a:gd name="connsiteX62" fmla="*/ 3107038 w 6116569"/>
              <a:gd name="connsiteY62" fmla="*/ 6673226 h 6879321"/>
              <a:gd name="connsiteX63" fmla="*/ 3594919 w 6116569"/>
              <a:gd name="connsiteY63" fmla="*/ 6591499 h 6879321"/>
              <a:gd name="connsiteX64" fmla="*/ 3261106 w 6116569"/>
              <a:gd name="connsiteY64" fmla="*/ 6726527 h 6879321"/>
              <a:gd name="connsiteX65" fmla="*/ 3620597 w 6116569"/>
              <a:gd name="connsiteY65" fmla="*/ 6740740 h 6879321"/>
              <a:gd name="connsiteX66" fmla="*/ 3703337 w 6116569"/>
              <a:gd name="connsiteY66" fmla="*/ 6826020 h 6879321"/>
              <a:gd name="connsiteX67" fmla="*/ 3689072 w 6116569"/>
              <a:gd name="connsiteY67" fmla="*/ 6879321 h 6879321"/>
              <a:gd name="connsiteX68" fmla="*/ 0 w 6116569"/>
              <a:gd name="connsiteY68" fmla="*/ 6879321 h 687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grpSp>
        <p:nvGrpSpPr>
          <p:cNvPr id="86" name="Grupo 85">
            <a:extLst>
              <a:ext uri="{FF2B5EF4-FFF2-40B4-BE49-F238E27FC236}">
                <a16:creationId xmlns:a16="http://schemas.microsoft.com/office/drawing/2014/main" id="{BC77FBF7-397F-8BA8-8726-B4F9C3CEC0A9}"/>
              </a:ext>
            </a:extLst>
          </p:cNvPr>
          <p:cNvGrpSpPr/>
          <p:nvPr/>
        </p:nvGrpSpPr>
        <p:grpSpPr>
          <a:xfrm>
            <a:off x="838202" y="1513976"/>
            <a:ext cx="2958136" cy="4384262"/>
            <a:chOff x="13975390" y="4300828"/>
            <a:chExt cx="1763898" cy="2676880"/>
          </a:xfrm>
        </p:grpSpPr>
        <p:sp>
          <p:nvSpPr>
            <p:cNvPr id="83" name="Freeform 22">
              <a:extLst>
                <a:ext uri="{FF2B5EF4-FFF2-40B4-BE49-F238E27FC236}">
                  <a16:creationId xmlns:a16="http://schemas.microsoft.com/office/drawing/2014/main" id="{C07159D8-C4E1-46D2-97F5-D017D64756CF}"/>
                </a:ext>
              </a:extLst>
            </p:cNvPr>
            <p:cNvSpPr/>
            <p:nvPr/>
          </p:nvSpPr>
          <p:spPr>
            <a:xfrm>
              <a:off x="13975390" y="5213810"/>
              <a:ext cx="1763898" cy="1763898"/>
            </a:xfrm>
            <a:custGeom>
              <a:avLst/>
              <a:gdLst/>
              <a:ahLst/>
              <a:cxnLst/>
              <a:rect l="l" t="t" r="r" b="b"/>
              <a:pathLst>
                <a:path w="1763898" h="1763898">
                  <a:moveTo>
                    <a:pt x="0" y="0"/>
                  </a:moveTo>
                  <a:lnTo>
                    <a:pt x="1763898" y="0"/>
                  </a:lnTo>
                  <a:lnTo>
                    <a:pt x="1763898" y="1763898"/>
                  </a:lnTo>
                  <a:lnTo>
                    <a:pt x="0" y="1763898"/>
                  </a:lnTo>
                  <a:lnTo>
                    <a:pt x="0" y="0"/>
                  </a:lnTo>
                  <a:close/>
                </a:path>
              </a:pathLst>
            </a:custGeom>
            <a:blipFill>
              <a:blip r:embed="rId3"/>
              <a:stretch>
                <a:fillRect/>
              </a:stretch>
            </a:blipFill>
          </p:spPr>
          <p:txBody>
            <a:bodyPr/>
            <a:lstStyle/>
            <a:p>
              <a:endParaRPr lang="es-ES"/>
            </a:p>
          </p:txBody>
        </p:sp>
        <p:sp>
          <p:nvSpPr>
            <p:cNvPr id="84" name="Freeform 25">
              <a:extLst>
                <a:ext uri="{FF2B5EF4-FFF2-40B4-BE49-F238E27FC236}">
                  <a16:creationId xmlns:a16="http://schemas.microsoft.com/office/drawing/2014/main" id="{8BB76BF4-2301-4D2F-41AE-9B8D9105B840}"/>
                </a:ext>
              </a:extLst>
            </p:cNvPr>
            <p:cNvSpPr/>
            <p:nvPr/>
          </p:nvSpPr>
          <p:spPr>
            <a:xfrm>
              <a:off x="14436003" y="4300828"/>
              <a:ext cx="842672" cy="842672"/>
            </a:xfrm>
            <a:custGeom>
              <a:avLst/>
              <a:gdLst/>
              <a:ahLst/>
              <a:cxnLst/>
              <a:rect l="l" t="t" r="r" b="b"/>
              <a:pathLst>
                <a:path w="842672" h="842672">
                  <a:moveTo>
                    <a:pt x="0" y="0"/>
                  </a:moveTo>
                  <a:lnTo>
                    <a:pt x="842672" y="0"/>
                  </a:lnTo>
                  <a:lnTo>
                    <a:pt x="842672" y="842672"/>
                  </a:lnTo>
                  <a:lnTo>
                    <a:pt x="0" y="842672"/>
                  </a:lnTo>
                  <a:lnTo>
                    <a:pt x="0" y="0"/>
                  </a:lnTo>
                  <a:close/>
                </a:path>
              </a:pathLst>
            </a:custGeom>
            <a:blipFill>
              <a:blip r:embed="rId4"/>
              <a:stretch>
                <a:fillRect/>
              </a:stretch>
            </a:blipFill>
          </p:spPr>
          <p:txBody>
            <a:bodyPr/>
            <a:lstStyle/>
            <a:p>
              <a:endParaRPr lang="es-ES"/>
            </a:p>
          </p:txBody>
        </p:sp>
        <p:sp>
          <p:nvSpPr>
            <p:cNvPr id="85" name="Freeform 26">
              <a:extLst>
                <a:ext uri="{FF2B5EF4-FFF2-40B4-BE49-F238E27FC236}">
                  <a16:creationId xmlns:a16="http://schemas.microsoft.com/office/drawing/2014/main" id="{6640F32D-93DA-0836-5AB4-1B0DF3AE9B82}"/>
                </a:ext>
              </a:extLst>
            </p:cNvPr>
            <p:cNvSpPr/>
            <p:nvPr/>
          </p:nvSpPr>
          <p:spPr>
            <a:xfrm rot="16200000">
              <a:off x="14463504" y="5324916"/>
              <a:ext cx="787672" cy="424840"/>
            </a:xfrm>
            <a:custGeom>
              <a:avLst/>
              <a:gdLst/>
              <a:ahLst/>
              <a:cxnLst/>
              <a:rect l="l" t="t" r="r" b="b"/>
              <a:pathLst>
                <a:path w="787672" h="424840">
                  <a:moveTo>
                    <a:pt x="0" y="0"/>
                  </a:moveTo>
                  <a:lnTo>
                    <a:pt x="787671" y="0"/>
                  </a:lnTo>
                  <a:lnTo>
                    <a:pt x="787671" y="424840"/>
                  </a:lnTo>
                  <a:lnTo>
                    <a:pt x="0" y="4248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ES"/>
            </a:p>
          </p:txBody>
        </p:sp>
      </p:grpSp>
      <p:sp>
        <p:nvSpPr>
          <p:cNvPr id="3" name="Slide Number Placeholder 2">
            <a:extLst>
              <a:ext uri="{FF2B5EF4-FFF2-40B4-BE49-F238E27FC236}">
                <a16:creationId xmlns:a16="http://schemas.microsoft.com/office/drawing/2014/main" id="{B9FC0835-EE80-9781-99A8-9C01C1E8FC46}"/>
              </a:ext>
            </a:extLst>
          </p:cNvPr>
          <p:cNvSpPr>
            <a:spLocks noGrp="1"/>
          </p:cNvSpPr>
          <p:nvPr>
            <p:ph type="sldNum" sz="quarter" idx="12"/>
          </p:nvPr>
        </p:nvSpPr>
        <p:spPr/>
        <p:txBody>
          <a:bodyPr/>
          <a:lstStyle/>
          <a:p>
            <a:fld id="{0F1556C4-DFC3-4611-A7CC-780699185E26}" type="slidenum">
              <a:rPr lang="es-ES" smtClean="0"/>
              <a:t>19</a:t>
            </a:fld>
            <a:endParaRPr lang="es-ES"/>
          </a:p>
        </p:txBody>
      </p:sp>
      <p:sp>
        <p:nvSpPr>
          <p:cNvPr id="6" name="Freeform 7">
            <a:extLst>
              <a:ext uri="{FF2B5EF4-FFF2-40B4-BE49-F238E27FC236}">
                <a16:creationId xmlns:a16="http://schemas.microsoft.com/office/drawing/2014/main" id="{32E44750-B2B1-82EF-ED35-C7F29D046E91}"/>
              </a:ext>
            </a:extLst>
          </p:cNvPr>
          <p:cNvSpPr/>
          <p:nvPr/>
        </p:nvSpPr>
        <p:spPr>
          <a:xfrm>
            <a:off x="10783885" y="229052"/>
            <a:ext cx="805569" cy="1055871"/>
          </a:xfrm>
          <a:custGeom>
            <a:avLst/>
            <a:gdLst/>
            <a:ahLst/>
            <a:cxnLst/>
            <a:rect l="l" t="t" r="r" b="b"/>
            <a:pathLst>
              <a:path w="1602326" h="2355852">
                <a:moveTo>
                  <a:pt x="0" y="0"/>
                </a:moveTo>
                <a:lnTo>
                  <a:pt x="1602326" y="0"/>
                </a:lnTo>
                <a:lnTo>
                  <a:pt x="1602326" y="2355852"/>
                </a:lnTo>
                <a:lnTo>
                  <a:pt x="0" y="2355852"/>
                </a:lnTo>
                <a:lnTo>
                  <a:pt x="0" y="0"/>
                </a:lnTo>
                <a:close/>
              </a:path>
            </a:pathLst>
          </a:custGeom>
          <a:blipFill>
            <a:blip r:embed="rId7">
              <a:alphaModFix amt="35000"/>
            </a:blip>
            <a:stretch>
              <a:fillRect/>
            </a:stretch>
          </a:blipFill>
        </p:spPr>
        <p:txBody>
          <a:bodyPr/>
          <a:lstStyle/>
          <a:p>
            <a:endParaRPr lang="es-ES"/>
          </a:p>
        </p:txBody>
      </p:sp>
      <p:pic>
        <p:nvPicPr>
          <p:cNvPr id="7" name="Imagen 28" descr="Texto&#10;&#10;Descripción generada automáticamente">
            <a:extLst>
              <a:ext uri="{FF2B5EF4-FFF2-40B4-BE49-F238E27FC236}">
                <a16:creationId xmlns:a16="http://schemas.microsoft.com/office/drawing/2014/main" id="{62EED1FF-3239-850E-2ED9-AA7494C58DCD}"/>
              </a:ext>
            </a:extLst>
          </p:cNvPr>
          <p:cNvPicPr>
            <a:picLocks noChangeAspect="1"/>
          </p:cNvPicPr>
          <p:nvPr/>
        </p:nvPicPr>
        <p:blipFill>
          <a:blip r:embed="rId8" cstate="print">
            <a:alphaModFix amt="35000"/>
            <a:extLst>
              <a:ext uri="{28A0092B-C50C-407E-A947-70E740481C1C}">
                <a14:useLocalDpi xmlns:a14="http://schemas.microsoft.com/office/drawing/2010/main" val="0"/>
              </a:ext>
            </a:extLst>
          </a:blip>
          <a:stretch>
            <a:fillRect/>
          </a:stretch>
        </p:blipFill>
        <p:spPr>
          <a:xfrm>
            <a:off x="602544" y="229053"/>
            <a:ext cx="1382854" cy="1055870"/>
          </a:xfrm>
          <a:prstGeom prst="rect">
            <a:avLst/>
          </a:prstGeom>
        </p:spPr>
      </p:pic>
    </p:spTree>
    <p:extLst>
      <p:ext uri="{BB962C8B-B14F-4D97-AF65-F5344CB8AC3E}">
        <p14:creationId xmlns:p14="http://schemas.microsoft.com/office/powerpoint/2010/main" val="702374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8EDFE-8D10-516B-0420-12113ACEFE0E}"/>
              </a:ext>
            </a:extLst>
          </p:cNvPr>
          <p:cNvSpPr>
            <a:spLocks noGrp="1"/>
          </p:cNvSpPr>
          <p:nvPr>
            <p:ph type="title"/>
          </p:nvPr>
        </p:nvSpPr>
        <p:spPr>
          <a:xfrm>
            <a:off x="5168900" y="229711"/>
            <a:ext cx="1854200" cy="1325563"/>
          </a:xfrm>
        </p:spPr>
        <p:txBody>
          <a:bodyPr/>
          <a:lstStyle/>
          <a:p>
            <a:r>
              <a:rPr lang="es-ES" dirty="0">
                <a:latin typeface="Roboto Bold" panose="02000000000000000000" pitchFamily="2" charset="0"/>
                <a:ea typeface="Roboto Bold" panose="02000000000000000000" pitchFamily="2" charset="0"/>
                <a:cs typeface="Roboto Bold" panose="02000000000000000000" pitchFamily="2" charset="0"/>
              </a:rPr>
              <a:t>Índice</a:t>
            </a:r>
          </a:p>
        </p:txBody>
      </p:sp>
      <p:sp>
        <p:nvSpPr>
          <p:cNvPr id="4" name="Slide Number Placeholder 3">
            <a:extLst>
              <a:ext uri="{FF2B5EF4-FFF2-40B4-BE49-F238E27FC236}">
                <a16:creationId xmlns:a16="http://schemas.microsoft.com/office/drawing/2014/main" id="{1DB9054C-E715-36B4-EF69-7794B93DB1F4}"/>
              </a:ext>
            </a:extLst>
          </p:cNvPr>
          <p:cNvSpPr>
            <a:spLocks noGrp="1"/>
          </p:cNvSpPr>
          <p:nvPr>
            <p:ph type="sldNum" sz="quarter" idx="12"/>
          </p:nvPr>
        </p:nvSpPr>
        <p:spPr/>
        <p:txBody>
          <a:bodyPr/>
          <a:lstStyle/>
          <a:p>
            <a:fld id="{0F1556C4-DFC3-4611-A7CC-780699185E26}" type="slidenum">
              <a:rPr lang="es-ES" smtClean="0"/>
              <a:t>2</a:t>
            </a:fld>
            <a:endParaRPr lang="es-ES"/>
          </a:p>
        </p:txBody>
      </p:sp>
      <p:sp>
        <p:nvSpPr>
          <p:cNvPr id="5" name="Freeform 7">
            <a:extLst>
              <a:ext uri="{FF2B5EF4-FFF2-40B4-BE49-F238E27FC236}">
                <a16:creationId xmlns:a16="http://schemas.microsoft.com/office/drawing/2014/main" id="{BE34384A-4B60-4C5C-82F7-83BBB84567EB}"/>
              </a:ext>
            </a:extLst>
          </p:cNvPr>
          <p:cNvSpPr/>
          <p:nvPr/>
        </p:nvSpPr>
        <p:spPr>
          <a:xfrm>
            <a:off x="10783885" y="229052"/>
            <a:ext cx="805569" cy="1055871"/>
          </a:xfrm>
          <a:custGeom>
            <a:avLst/>
            <a:gdLst/>
            <a:ahLst/>
            <a:cxnLst/>
            <a:rect l="l" t="t" r="r" b="b"/>
            <a:pathLst>
              <a:path w="1602326" h="2355852">
                <a:moveTo>
                  <a:pt x="0" y="0"/>
                </a:moveTo>
                <a:lnTo>
                  <a:pt x="1602326" y="0"/>
                </a:lnTo>
                <a:lnTo>
                  <a:pt x="1602326" y="2355852"/>
                </a:lnTo>
                <a:lnTo>
                  <a:pt x="0" y="2355852"/>
                </a:lnTo>
                <a:lnTo>
                  <a:pt x="0" y="0"/>
                </a:lnTo>
                <a:close/>
              </a:path>
            </a:pathLst>
          </a:custGeom>
          <a:blipFill>
            <a:blip r:embed="rId3">
              <a:alphaModFix amt="35000"/>
            </a:blip>
            <a:stretch>
              <a:fillRect/>
            </a:stretch>
          </a:blipFill>
        </p:spPr>
        <p:txBody>
          <a:bodyPr/>
          <a:lstStyle/>
          <a:p>
            <a:endParaRPr lang="es-ES"/>
          </a:p>
        </p:txBody>
      </p:sp>
      <p:pic>
        <p:nvPicPr>
          <p:cNvPr id="7" name="Imagen 28" descr="Texto&#10;&#10;Descripción generada automáticamente">
            <a:extLst>
              <a:ext uri="{FF2B5EF4-FFF2-40B4-BE49-F238E27FC236}">
                <a16:creationId xmlns:a16="http://schemas.microsoft.com/office/drawing/2014/main" id="{DAE1AEBE-AD97-9114-FE56-B3F437F9A2F6}"/>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602544" y="229053"/>
            <a:ext cx="1382854" cy="1055870"/>
          </a:xfrm>
          <a:prstGeom prst="rect">
            <a:avLst/>
          </a:prstGeom>
        </p:spPr>
      </p:pic>
      <p:sp>
        <p:nvSpPr>
          <p:cNvPr id="9" name="Content Placeholder 8">
            <a:extLst>
              <a:ext uri="{FF2B5EF4-FFF2-40B4-BE49-F238E27FC236}">
                <a16:creationId xmlns:a16="http://schemas.microsoft.com/office/drawing/2014/main" id="{6C07E2FD-EB8A-B3B3-6B38-5F647C6EDCEA}"/>
              </a:ext>
            </a:extLst>
          </p:cNvPr>
          <p:cNvSpPr>
            <a:spLocks noGrp="1"/>
          </p:cNvSpPr>
          <p:nvPr>
            <p:ph idx="1"/>
          </p:nvPr>
        </p:nvSpPr>
        <p:spPr/>
        <p:txBody>
          <a:bodyPr/>
          <a:lstStyle/>
          <a:p>
            <a:endParaRPr lang="es-ES"/>
          </a:p>
        </p:txBody>
      </p:sp>
    </p:spTree>
    <p:extLst>
      <p:ext uri="{BB962C8B-B14F-4D97-AF65-F5344CB8AC3E}">
        <p14:creationId xmlns:p14="http://schemas.microsoft.com/office/powerpoint/2010/main" val="24100453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1" name="Rectangle 90">
            <a:extLst>
              <a:ext uri="{FF2B5EF4-FFF2-40B4-BE49-F238E27FC236}">
                <a16:creationId xmlns:a16="http://schemas.microsoft.com/office/drawing/2014/main" id="{85F55C16-BC21-49EF-A4FF-C3155BB93B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AE08461-A0BE-E570-028B-AB15241D38FE}"/>
              </a:ext>
            </a:extLst>
          </p:cNvPr>
          <p:cNvSpPr>
            <a:spLocks noGrp="1"/>
          </p:cNvSpPr>
          <p:nvPr>
            <p:ph type="title"/>
          </p:nvPr>
        </p:nvSpPr>
        <p:spPr>
          <a:xfrm>
            <a:off x="5808487" y="296303"/>
            <a:ext cx="5511009" cy="1952744"/>
          </a:xfrm>
        </p:spPr>
        <p:txBody>
          <a:bodyPr>
            <a:normAutofit/>
          </a:bodyPr>
          <a:lstStyle/>
          <a:p>
            <a:pPr algn="ctr"/>
            <a:r>
              <a:rPr lang="es-ES" dirty="0">
                <a:latin typeface="Roboto Bold"/>
                <a:ea typeface="Roboto Bold"/>
              </a:rPr>
              <a:t>Microservicio </a:t>
            </a:r>
            <a:br>
              <a:rPr lang="es-ES" dirty="0">
                <a:latin typeface="Roboto Bold"/>
                <a:ea typeface="Roboto Bold"/>
              </a:rPr>
            </a:br>
            <a:r>
              <a:rPr lang="es-ES" dirty="0">
                <a:latin typeface="Roboto Bold"/>
                <a:ea typeface="Roboto Bold"/>
              </a:rPr>
              <a:t>híbrido</a:t>
            </a:r>
          </a:p>
        </p:txBody>
      </p:sp>
      <p:sp>
        <p:nvSpPr>
          <p:cNvPr id="142" name="Freeform: Shape 92">
            <a:extLst>
              <a:ext uri="{FF2B5EF4-FFF2-40B4-BE49-F238E27FC236}">
                <a16:creationId xmlns:a16="http://schemas.microsoft.com/office/drawing/2014/main" id="{0C5F069E-AFE6-4825-8945-46F2918A50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6116569" cy="6858000"/>
          </a:xfrm>
          <a:custGeom>
            <a:avLst/>
            <a:gdLst>
              <a:gd name="connsiteX0" fmla="*/ 0 w 6116569"/>
              <a:gd name="connsiteY0" fmla="*/ 0 h 6879321"/>
              <a:gd name="connsiteX1" fmla="*/ 2935851 w 6116569"/>
              <a:gd name="connsiteY1" fmla="*/ 0 h 6879321"/>
              <a:gd name="connsiteX2" fmla="*/ 3238280 w 6116569"/>
              <a:gd name="connsiteY2" fmla="*/ 31980 h 6879321"/>
              <a:gd name="connsiteX3" fmla="*/ 3660541 w 6116569"/>
              <a:gd name="connsiteY3" fmla="*/ 550772 h 6879321"/>
              <a:gd name="connsiteX4" fmla="*/ 3808902 w 6116569"/>
              <a:gd name="connsiteY4" fmla="*/ 589860 h 6879321"/>
              <a:gd name="connsiteX5" fmla="*/ 4413762 w 6116569"/>
              <a:gd name="connsiteY5" fmla="*/ 625393 h 6879321"/>
              <a:gd name="connsiteX6" fmla="*/ 4567830 w 6116569"/>
              <a:gd name="connsiteY6" fmla="*/ 721333 h 6879321"/>
              <a:gd name="connsiteX7" fmla="*/ 4171247 w 6116569"/>
              <a:gd name="connsiteY7" fmla="*/ 792401 h 6879321"/>
              <a:gd name="connsiteX8" fmla="*/ 4376671 w 6116569"/>
              <a:gd name="connsiteY8" fmla="*/ 842148 h 6879321"/>
              <a:gd name="connsiteX9" fmla="*/ 4527887 w 6116569"/>
              <a:gd name="connsiteY9" fmla="*/ 813722 h 6879321"/>
              <a:gd name="connsiteX10" fmla="*/ 4633452 w 6116569"/>
              <a:gd name="connsiteY10" fmla="*/ 799508 h 6879321"/>
              <a:gd name="connsiteX11" fmla="*/ 4947293 w 6116569"/>
              <a:gd name="connsiteY11" fmla="*/ 870576 h 6879321"/>
              <a:gd name="connsiteX12" fmla="*/ 5263988 w 6116569"/>
              <a:gd name="connsiteY12" fmla="*/ 820828 h 6879321"/>
              <a:gd name="connsiteX13" fmla="*/ 5249723 w 6116569"/>
              <a:gd name="connsiteY13" fmla="*/ 895449 h 6879321"/>
              <a:gd name="connsiteX14" fmla="*/ 4744723 w 6116569"/>
              <a:gd name="connsiteY14" fmla="*/ 1197485 h 6879321"/>
              <a:gd name="connsiteX15" fmla="*/ 4767548 w 6116569"/>
              <a:gd name="connsiteY15" fmla="*/ 1346727 h 6879321"/>
              <a:gd name="connsiteX16" fmla="*/ 4539299 w 6116569"/>
              <a:gd name="connsiteY16" fmla="*/ 1421348 h 6879321"/>
              <a:gd name="connsiteX17" fmla="*/ 4607773 w 6116569"/>
              <a:gd name="connsiteY17" fmla="*/ 1485309 h 6879321"/>
              <a:gd name="connsiteX18" fmla="*/ 4579242 w 6116569"/>
              <a:gd name="connsiteY18" fmla="*/ 1535055 h 6879321"/>
              <a:gd name="connsiteX19" fmla="*/ 5278255 w 6116569"/>
              <a:gd name="connsiteY19" fmla="*/ 1609676 h 6879321"/>
              <a:gd name="connsiteX20" fmla="*/ 5771843 w 6116569"/>
              <a:gd name="connsiteY20" fmla="*/ 1630997 h 6879321"/>
              <a:gd name="connsiteX21" fmla="*/ 6105656 w 6116569"/>
              <a:gd name="connsiteY21" fmla="*/ 1748257 h 6879321"/>
              <a:gd name="connsiteX22" fmla="*/ 5691955 w 6116569"/>
              <a:gd name="connsiteY22" fmla="*/ 2167555 h 6879321"/>
              <a:gd name="connsiteX23" fmla="*/ 5475118 w 6116569"/>
              <a:gd name="connsiteY23" fmla="*/ 2348776 h 6879321"/>
              <a:gd name="connsiteX24" fmla="*/ 5826051 w 6116569"/>
              <a:gd name="connsiteY24" fmla="*/ 2291922 h 6879321"/>
              <a:gd name="connsiteX25" fmla="*/ 5552153 w 6116569"/>
              <a:gd name="connsiteY25" fmla="*/ 2597513 h 6879321"/>
              <a:gd name="connsiteX26" fmla="*/ 5603508 w 6116569"/>
              <a:gd name="connsiteY26" fmla="*/ 2647260 h 6879321"/>
              <a:gd name="connsiteX27" fmla="*/ 5700515 w 6116569"/>
              <a:gd name="connsiteY27" fmla="*/ 2679240 h 6879321"/>
              <a:gd name="connsiteX28" fmla="*/ 5246870 w 6116569"/>
              <a:gd name="connsiteY28" fmla="*/ 2888889 h 6879321"/>
              <a:gd name="connsiteX29" fmla="*/ 4836022 w 6116569"/>
              <a:gd name="connsiteY29" fmla="*/ 3169605 h 6879321"/>
              <a:gd name="connsiteX30" fmla="*/ 4736163 w 6116569"/>
              <a:gd name="connsiteY30" fmla="*/ 3233565 h 6879321"/>
              <a:gd name="connsiteX31" fmla="*/ 4853141 w 6116569"/>
              <a:gd name="connsiteY31" fmla="*/ 3233565 h 6879321"/>
              <a:gd name="connsiteX32" fmla="*/ 4944440 w 6116569"/>
              <a:gd name="connsiteY32" fmla="*/ 3226459 h 6879321"/>
              <a:gd name="connsiteX33" fmla="*/ 5109921 w 6116569"/>
              <a:gd name="connsiteY33" fmla="*/ 3283313 h 6879321"/>
              <a:gd name="connsiteX34" fmla="*/ 5694809 w 6116569"/>
              <a:gd name="connsiteY34" fmla="*/ 3141178 h 6879321"/>
              <a:gd name="connsiteX35" fmla="*/ 5566419 w 6116569"/>
              <a:gd name="connsiteY35" fmla="*/ 3301079 h 6879321"/>
              <a:gd name="connsiteX36" fmla="*/ 5415203 w 6116569"/>
              <a:gd name="connsiteY36" fmla="*/ 3397020 h 6879321"/>
              <a:gd name="connsiteX37" fmla="*/ 5612068 w 6116569"/>
              <a:gd name="connsiteY37" fmla="*/ 3432554 h 6879321"/>
              <a:gd name="connsiteX38" fmla="*/ 5206927 w 6116569"/>
              <a:gd name="connsiteY38" fmla="*/ 3599562 h 6879321"/>
              <a:gd name="connsiteX39" fmla="*/ 5301079 w 6116569"/>
              <a:gd name="connsiteY39" fmla="*/ 3723930 h 6879321"/>
              <a:gd name="connsiteX40" fmla="*/ 4507915 w 6116569"/>
              <a:gd name="connsiteY40" fmla="*/ 4306683 h 6879321"/>
              <a:gd name="connsiteX41" fmla="*/ 3982942 w 6116569"/>
              <a:gd name="connsiteY41" fmla="*/ 4587399 h 6879321"/>
              <a:gd name="connsiteX42" fmla="*/ 4185513 w 6116569"/>
              <a:gd name="connsiteY42" fmla="*/ 4541205 h 6879321"/>
              <a:gd name="connsiteX43" fmla="*/ 5212633 w 6116569"/>
              <a:gd name="connsiteY43" fmla="*/ 4455924 h 6879321"/>
              <a:gd name="connsiteX44" fmla="*/ 5312492 w 6116569"/>
              <a:gd name="connsiteY44" fmla="*/ 4473691 h 6879321"/>
              <a:gd name="connsiteX45" fmla="*/ 4596361 w 6116569"/>
              <a:gd name="connsiteY45" fmla="*/ 4818368 h 6879321"/>
              <a:gd name="connsiteX46" fmla="*/ 4873113 w 6116569"/>
              <a:gd name="connsiteY46" fmla="*/ 4885882 h 6879321"/>
              <a:gd name="connsiteX47" fmla="*/ 4935881 w 6116569"/>
              <a:gd name="connsiteY47" fmla="*/ 4914309 h 6879321"/>
              <a:gd name="connsiteX48" fmla="*/ 4873113 w 6116569"/>
              <a:gd name="connsiteY48" fmla="*/ 5003143 h 6879321"/>
              <a:gd name="connsiteX49" fmla="*/ 4721898 w 6116569"/>
              <a:gd name="connsiteY49" fmla="*/ 5095530 h 6879321"/>
              <a:gd name="connsiteX50" fmla="*/ 5132745 w 6116569"/>
              <a:gd name="connsiteY50" fmla="*/ 4949842 h 6879321"/>
              <a:gd name="connsiteX51" fmla="*/ 5101362 w 6116569"/>
              <a:gd name="connsiteY51" fmla="*/ 5081317 h 6879321"/>
              <a:gd name="connsiteX52" fmla="*/ 5138452 w 6116569"/>
              <a:gd name="connsiteY52" fmla="*/ 5198578 h 6879321"/>
              <a:gd name="connsiteX53" fmla="*/ 4904497 w 6116569"/>
              <a:gd name="connsiteY53" fmla="*/ 5362033 h 6879321"/>
              <a:gd name="connsiteX54" fmla="*/ 4579242 w 6116569"/>
              <a:gd name="connsiteY54" fmla="*/ 5674729 h 6879321"/>
              <a:gd name="connsiteX55" fmla="*/ 4253988 w 6116569"/>
              <a:gd name="connsiteY55" fmla="*/ 5884379 h 6879321"/>
              <a:gd name="connsiteX56" fmla="*/ 3985795 w 6116569"/>
              <a:gd name="connsiteY56" fmla="*/ 6069153 h 6879321"/>
              <a:gd name="connsiteX57" fmla="*/ 4231163 w 6116569"/>
              <a:gd name="connsiteY57" fmla="*/ 6030066 h 6879321"/>
              <a:gd name="connsiteX58" fmla="*/ 3814609 w 6116569"/>
              <a:gd name="connsiteY58" fmla="*/ 6317889 h 6879321"/>
              <a:gd name="connsiteX59" fmla="*/ 3751840 w 6116569"/>
              <a:gd name="connsiteY59" fmla="*/ 6339209 h 6879321"/>
              <a:gd name="connsiteX60" fmla="*/ 3089919 w 6116569"/>
              <a:gd name="connsiteY60" fmla="*/ 6563071 h 6879321"/>
              <a:gd name="connsiteX61" fmla="*/ 2961529 w 6116569"/>
              <a:gd name="connsiteY61" fmla="*/ 6662566 h 6879321"/>
              <a:gd name="connsiteX62" fmla="*/ 3107038 w 6116569"/>
              <a:gd name="connsiteY62" fmla="*/ 6673226 h 6879321"/>
              <a:gd name="connsiteX63" fmla="*/ 3594919 w 6116569"/>
              <a:gd name="connsiteY63" fmla="*/ 6591499 h 6879321"/>
              <a:gd name="connsiteX64" fmla="*/ 3261106 w 6116569"/>
              <a:gd name="connsiteY64" fmla="*/ 6726527 h 6879321"/>
              <a:gd name="connsiteX65" fmla="*/ 3620597 w 6116569"/>
              <a:gd name="connsiteY65" fmla="*/ 6740740 h 6879321"/>
              <a:gd name="connsiteX66" fmla="*/ 3703337 w 6116569"/>
              <a:gd name="connsiteY66" fmla="*/ 6826020 h 6879321"/>
              <a:gd name="connsiteX67" fmla="*/ 3689072 w 6116569"/>
              <a:gd name="connsiteY67" fmla="*/ 6879321 h 6879321"/>
              <a:gd name="connsiteX68" fmla="*/ 0 w 6116569"/>
              <a:gd name="connsiteY68" fmla="*/ 6879321 h 687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2" name="Marcador de contenido 2">
            <a:extLst>
              <a:ext uri="{FF2B5EF4-FFF2-40B4-BE49-F238E27FC236}">
                <a16:creationId xmlns:a16="http://schemas.microsoft.com/office/drawing/2014/main" id="{8C3AC29D-8A9B-CF9E-01B2-83B6F790B7BC}"/>
              </a:ext>
            </a:extLst>
          </p:cNvPr>
          <p:cNvSpPr>
            <a:spLocks noGrp="1"/>
          </p:cNvSpPr>
          <p:nvPr>
            <p:ph idx="1"/>
          </p:nvPr>
        </p:nvSpPr>
        <p:spPr>
          <a:xfrm>
            <a:off x="6419594" y="2059383"/>
            <a:ext cx="4934204" cy="1921612"/>
          </a:xfrm>
        </p:spPr>
        <p:txBody>
          <a:bodyPr>
            <a:normAutofit fontScale="92500" lnSpcReduction="20000"/>
          </a:bodyPr>
          <a:lstStyle/>
          <a:p>
            <a:r>
              <a:rPr lang="es-ES" i="1" dirty="0">
                <a:latin typeface="Roboto" panose="02000000000000000000" pitchFamily="2" charset="0"/>
                <a:ea typeface="Roboto" panose="02000000000000000000" pitchFamily="2" charset="0"/>
                <a:cs typeface="Roboto" panose="02000000000000000000" pitchFamily="2" charset="0"/>
              </a:rPr>
              <a:t>Un microservicio híbrido, es un microservicio clásico en el que la llamada a una de sus funciones implique la ejecución de una implementación de un algoritmo cuántico.</a:t>
            </a:r>
            <a:endParaRPr lang="es-ES" sz="2000" i="1" dirty="0">
              <a:latin typeface="Roboto" panose="02000000000000000000" pitchFamily="2" charset="0"/>
              <a:ea typeface="Roboto" panose="02000000000000000000" pitchFamily="2" charset="0"/>
              <a:cs typeface="Roboto" panose="02000000000000000000" pitchFamily="2" charset="0"/>
            </a:endParaRPr>
          </a:p>
        </p:txBody>
      </p:sp>
      <p:grpSp>
        <p:nvGrpSpPr>
          <p:cNvPr id="86" name="Grupo 85">
            <a:extLst>
              <a:ext uri="{FF2B5EF4-FFF2-40B4-BE49-F238E27FC236}">
                <a16:creationId xmlns:a16="http://schemas.microsoft.com/office/drawing/2014/main" id="{BC77FBF7-397F-8BA8-8726-B4F9C3CEC0A9}"/>
              </a:ext>
            </a:extLst>
          </p:cNvPr>
          <p:cNvGrpSpPr/>
          <p:nvPr/>
        </p:nvGrpSpPr>
        <p:grpSpPr>
          <a:xfrm>
            <a:off x="838202" y="1513976"/>
            <a:ext cx="2958136" cy="4384262"/>
            <a:chOff x="13975390" y="4300828"/>
            <a:chExt cx="1763898" cy="2676880"/>
          </a:xfrm>
        </p:grpSpPr>
        <p:sp>
          <p:nvSpPr>
            <p:cNvPr id="83" name="Freeform 22">
              <a:extLst>
                <a:ext uri="{FF2B5EF4-FFF2-40B4-BE49-F238E27FC236}">
                  <a16:creationId xmlns:a16="http://schemas.microsoft.com/office/drawing/2014/main" id="{C07159D8-C4E1-46D2-97F5-D017D64756CF}"/>
                </a:ext>
              </a:extLst>
            </p:cNvPr>
            <p:cNvSpPr/>
            <p:nvPr/>
          </p:nvSpPr>
          <p:spPr>
            <a:xfrm>
              <a:off x="13975390" y="5213810"/>
              <a:ext cx="1763898" cy="1763898"/>
            </a:xfrm>
            <a:custGeom>
              <a:avLst/>
              <a:gdLst/>
              <a:ahLst/>
              <a:cxnLst/>
              <a:rect l="l" t="t" r="r" b="b"/>
              <a:pathLst>
                <a:path w="1763898" h="1763898">
                  <a:moveTo>
                    <a:pt x="0" y="0"/>
                  </a:moveTo>
                  <a:lnTo>
                    <a:pt x="1763898" y="0"/>
                  </a:lnTo>
                  <a:lnTo>
                    <a:pt x="1763898" y="1763898"/>
                  </a:lnTo>
                  <a:lnTo>
                    <a:pt x="0" y="1763898"/>
                  </a:lnTo>
                  <a:lnTo>
                    <a:pt x="0" y="0"/>
                  </a:lnTo>
                  <a:close/>
                </a:path>
              </a:pathLst>
            </a:custGeom>
            <a:blipFill>
              <a:blip r:embed="rId3"/>
              <a:stretch>
                <a:fillRect/>
              </a:stretch>
            </a:blipFill>
          </p:spPr>
          <p:txBody>
            <a:bodyPr/>
            <a:lstStyle/>
            <a:p>
              <a:endParaRPr lang="es-ES"/>
            </a:p>
          </p:txBody>
        </p:sp>
        <p:sp>
          <p:nvSpPr>
            <p:cNvPr id="84" name="Freeform 25">
              <a:extLst>
                <a:ext uri="{FF2B5EF4-FFF2-40B4-BE49-F238E27FC236}">
                  <a16:creationId xmlns:a16="http://schemas.microsoft.com/office/drawing/2014/main" id="{8BB76BF4-2301-4D2F-41AE-9B8D9105B840}"/>
                </a:ext>
              </a:extLst>
            </p:cNvPr>
            <p:cNvSpPr/>
            <p:nvPr/>
          </p:nvSpPr>
          <p:spPr>
            <a:xfrm>
              <a:off x="14436003" y="4300828"/>
              <a:ext cx="842672" cy="842672"/>
            </a:xfrm>
            <a:custGeom>
              <a:avLst/>
              <a:gdLst/>
              <a:ahLst/>
              <a:cxnLst/>
              <a:rect l="l" t="t" r="r" b="b"/>
              <a:pathLst>
                <a:path w="842672" h="842672">
                  <a:moveTo>
                    <a:pt x="0" y="0"/>
                  </a:moveTo>
                  <a:lnTo>
                    <a:pt x="842672" y="0"/>
                  </a:lnTo>
                  <a:lnTo>
                    <a:pt x="842672" y="842672"/>
                  </a:lnTo>
                  <a:lnTo>
                    <a:pt x="0" y="842672"/>
                  </a:lnTo>
                  <a:lnTo>
                    <a:pt x="0" y="0"/>
                  </a:lnTo>
                  <a:close/>
                </a:path>
              </a:pathLst>
            </a:custGeom>
            <a:blipFill>
              <a:blip r:embed="rId4"/>
              <a:stretch>
                <a:fillRect/>
              </a:stretch>
            </a:blipFill>
          </p:spPr>
          <p:txBody>
            <a:bodyPr/>
            <a:lstStyle/>
            <a:p>
              <a:endParaRPr lang="es-ES"/>
            </a:p>
          </p:txBody>
        </p:sp>
        <p:sp>
          <p:nvSpPr>
            <p:cNvPr id="85" name="Freeform 26">
              <a:extLst>
                <a:ext uri="{FF2B5EF4-FFF2-40B4-BE49-F238E27FC236}">
                  <a16:creationId xmlns:a16="http://schemas.microsoft.com/office/drawing/2014/main" id="{6640F32D-93DA-0836-5AB4-1B0DF3AE9B82}"/>
                </a:ext>
              </a:extLst>
            </p:cNvPr>
            <p:cNvSpPr/>
            <p:nvPr/>
          </p:nvSpPr>
          <p:spPr>
            <a:xfrm rot="16200000">
              <a:off x="14463504" y="5324916"/>
              <a:ext cx="787672" cy="424840"/>
            </a:xfrm>
            <a:custGeom>
              <a:avLst/>
              <a:gdLst/>
              <a:ahLst/>
              <a:cxnLst/>
              <a:rect l="l" t="t" r="r" b="b"/>
              <a:pathLst>
                <a:path w="787672" h="424840">
                  <a:moveTo>
                    <a:pt x="0" y="0"/>
                  </a:moveTo>
                  <a:lnTo>
                    <a:pt x="787671" y="0"/>
                  </a:lnTo>
                  <a:lnTo>
                    <a:pt x="787671" y="424840"/>
                  </a:lnTo>
                  <a:lnTo>
                    <a:pt x="0" y="4248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ES"/>
            </a:p>
          </p:txBody>
        </p:sp>
      </p:grpSp>
      <p:sp>
        <p:nvSpPr>
          <p:cNvPr id="3" name="Slide Number Placeholder 2">
            <a:extLst>
              <a:ext uri="{FF2B5EF4-FFF2-40B4-BE49-F238E27FC236}">
                <a16:creationId xmlns:a16="http://schemas.microsoft.com/office/drawing/2014/main" id="{B9FC0835-EE80-9781-99A8-9C01C1E8FC46}"/>
              </a:ext>
            </a:extLst>
          </p:cNvPr>
          <p:cNvSpPr>
            <a:spLocks noGrp="1"/>
          </p:cNvSpPr>
          <p:nvPr>
            <p:ph type="sldNum" sz="quarter" idx="12"/>
          </p:nvPr>
        </p:nvSpPr>
        <p:spPr/>
        <p:txBody>
          <a:bodyPr/>
          <a:lstStyle/>
          <a:p>
            <a:fld id="{0F1556C4-DFC3-4611-A7CC-780699185E26}" type="slidenum">
              <a:rPr lang="es-ES" smtClean="0"/>
              <a:t>20</a:t>
            </a:fld>
            <a:endParaRPr lang="es-ES"/>
          </a:p>
        </p:txBody>
      </p:sp>
      <p:sp>
        <p:nvSpPr>
          <p:cNvPr id="6" name="Freeform 7">
            <a:extLst>
              <a:ext uri="{FF2B5EF4-FFF2-40B4-BE49-F238E27FC236}">
                <a16:creationId xmlns:a16="http://schemas.microsoft.com/office/drawing/2014/main" id="{32E44750-B2B1-82EF-ED35-C7F29D046E91}"/>
              </a:ext>
            </a:extLst>
          </p:cNvPr>
          <p:cNvSpPr/>
          <p:nvPr/>
        </p:nvSpPr>
        <p:spPr>
          <a:xfrm>
            <a:off x="10783885" y="229052"/>
            <a:ext cx="805569" cy="1055871"/>
          </a:xfrm>
          <a:custGeom>
            <a:avLst/>
            <a:gdLst/>
            <a:ahLst/>
            <a:cxnLst/>
            <a:rect l="l" t="t" r="r" b="b"/>
            <a:pathLst>
              <a:path w="1602326" h="2355852">
                <a:moveTo>
                  <a:pt x="0" y="0"/>
                </a:moveTo>
                <a:lnTo>
                  <a:pt x="1602326" y="0"/>
                </a:lnTo>
                <a:lnTo>
                  <a:pt x="1602326" y="2355852"/>
                </a:lnTo>
                <a:lnTo>
                  <a:pt x="0" y="2355852"/>
                </a:lnTo>
                <a:lnTo>
                  <a:pt x="0" y="0"/>
                </a:lnTo>
                <a:close/>
              </a:path>
            </a:pathLst>
          </a:custGeom>
          <a:blipFill>
            <a:blip r:embed="rId7">
              <a:alphaModFix amt="35000"/>
            </a:blip>
            <a:stretch>
              <a:fillRect/>
            </a:stretch>
          </a:blipFill>
        </p:spPr>
        <p:txBody>
          <a:bodyPr/>
          <a:lstStyle/>
          <a:p>
            <a:endParaRPr lang="es-ES"/>
          </a:p>
        </p:txBody>
      </p:sp>
      <p:pic>
        <p:nvPicPr>
          <p:cNvPr id="7" name="Imagen 28" descr="Texto&#10;&#10;Descripción generada automáticamente">
            <a:extLst>
              <a:ext uri="{FF2B5EF4-FFF2-40B4-BE49-F238E27FC236}">
                <a16:creationId xmlns:a16="http://schemas.microsoft.com/office/drawing/2014/main" id="{62EED1FF-3239-850E-2ED9-AA7494C58DCD}"/>
              </a:ext>
            </a:extLst>
          </p:cNvPr>
          <p:cNvPicPr>
            <a:picLocks noChangeAspect="1"/>
          </p:cNvPicPr>
          <p:nvPr/>
        </p:nvPicPr>
        <p:blipFill>
          <a:blip r:embed="rId8" cstate="print">
            <a:alphaModFix amt="35000"/>
            <a:extLst>
              <a:ext uri="{28A0092B-C50C-407E-A947-70E740481C1C}">
                <a14:useLocalDpi xmlns:a14="http://schemas.microsoft.com/office/drawing/2010/main" val="0"/>
              </a:ext>
            </a:extLst>
          </a:blip>
          <a:stretch>
            <a:fillRect/>
          </a:stretch>
        </p:blipFill>
        <p:spPr>
          <a:xfrm>
            <a:off x="602544" y="229053"/>
            <a:ext cx="1382854" cy="1055870"/>
          </a:xfrm>
          <a:prstGeom prst="rect">
            <a:avLst/>
          </a:prstGeom>
        </p:spPr>
      </p:pic>
    </p:spTree>
    <p:extLst>
      <p:ext uri="{BB962C8B-B14F-4D97-AF65-F5344CB8AC3E}">
        <p14:creationId xmlns:p14="http://schemas.microsoft.com/office/powerpoint/2010/main" val="15580918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1" name="Rectangle 90">
            <a:extLst>
              <a:ext uri="{FF2B5EF4-FFF2-40B4-BE49-F238E27FC236}">
                <a16:creationId xmlns:a16="http://schemas.microsoft.com/office/drawing/2014/main" id="{85F55C16-BC21-49EF-A4FF-C3155BB93B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AE08461-A0BE-E570-028B-AB15241D38FE}"/>
              </a:ext>
            </a:extLst>
          </p:cNvPr>
          <p:cNvSpPr>
            <a:spLocks noGrp="1"/>
          </p:cNvSpPr>
          <p:nvPr>
            <p:ph type="title"/>
          </p:nvPr>
        </p:nvSpPr>
        <p:spPr>
          <a:xfrm>
            <a:off x="5808487" y="296303"/>
            <a:ext cx="5511009" cy="1952744"/>
          </a:xfrm>
        </p:spPr>
        <p:txBody>
          <a:bodyPr>
            <a:normAutofit/>
          </a:bodyPr>
          <a:lstStyle/>
          <a:p>
            <a:pPr algn="ctr"/>
            <a:r>
              <a:rPr lang="es-ES" dirty="0">
                <a:latin typeface="Roboto Bold"/>
                <a:ea typeface="Roboto Bold"/>
              </a:rPr>
              <a:t>Microservicio </a:t>
            </a:r>
            <a:br>
              <a:rPr lang="es-ES" dirty="0">
                <a:latin typeface="Roboto Bold"/>
                <a:ea typeface="Roboto Bold"/>
              </a:rPr>
            </a:br>
            <a:r>
              <a:rPr lang="es-ES" dirty="0">
                <a:latin typeface="Roboto Bold"/>
                <a:ea typeface="Roboto Bold"/>
              </a:rPr>
              <a:t>híbrido</a:t>
            </a:r>
          </a:p>
        </p:txBody>
      </p:sp>
      <p:sp>
        <p:nvSpPr>
          <p:cNvPr id="142" name="Freeform: Shape 92">
            <a:extLst>
              <a:ext uri="{FF2B5EF4-FFF2-40B4-BE49-F238E27FC236}">
                <a16:creationId xmlns:a16="http://schemas.microsoft.com/office/drawing/2014/main" id="{0C5F069E-AFE6-4825-8945-46F2918A50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6116569" cy="6858000"/>
          </a:xfrm>
          <a:custGeom>
            <a:avLst/>
            <a:gdLst>
              <a:gd name="connsiteX0" fmla="*/ 0 w 6116569"/>
              <a:gd name="connsiteY0" fmla="*/ 0 h 6879321"/>
              <a:gd name="connsiteX1" fmla="*/ 2935851 w 6116569"/>
              <a:gd name="connsiteY1" fmla="*/ 0 h 6879321"/>
              <a:gd name="connsiteX2" fmla="*/ 3238280 w 6116569"/>
              <a:gd name="connsiteY2" fmla="*/ 31980 h 6879321"/>
              <a:gd name="connsiteX3" fmla="*/ 3660541 w 6116569"/>
              <a:gd name="connsiteY3" fmla="*/ 550772 h 6879321"/>
              <a:gd name="connsiteX4" fmla="*/ 3808902 w 6116569"/>
              <a:gd name="connsiteY4" fmla="*/ 589860 h 6879321"/>
              <a:gd name="connsiteX5" fmla="*/ 4413762 w 6116569"/>
              <a:gd name="connsiteY5" fmla="*/ 625393 h 6879321"/>
              <a:gd name="connsiteX6" fmla="*/ 4567830 w 6116569"/>
              <a:gd name="connsiteY6" fmla="*/ 721333 h 6879321"/>
              <a:gd name="connsiteX7" fmla="*/ 4171247 w 6116569"/>
              <a:gd name="connsiteY7" fmla="*/ 792401 h 6879321"/>
              <a:gd name="connsiteX8" fmla="*/ 4376671 w 6116569"/>
              <a:gd name="connsiteY8" fmla="*/ 842148 h 6879321"/>
              <a:gd name="connsiteX9" fmla="*/ 4527887 w 6116569"/>
              <a:gd name="connsiteY9" fmla="*/ 813722 h 6879321"/>
              <a:gd name="connsiteX10" fmla="*/ 4633452 w 6116569"/>
              <a:gd name="connsiteY10" fmla="*/ 799508 h 6879321"/>
              <a:gd name="connsiteX11" fmla="*/ 4947293 w 6116569"/>
              <a:gd name="connsiteY11" fmla="*/ 870576 h 6879321"/>
              <a:gd name="connsiteX12" fmla="*/ 5263988 w 6116569"/>
              <a:gd name="connsiteY12" fmla="*/ 820828 h 6879321"/>
              <a:gd name="connsiteX13" fmla="*/ 5249723 w 6116569"/>
              <a:gd name="connsiteY13" fmla="*/ 895449 h 6879321"/>
              <a:gd name="connsiteX14" fmla="*/ 4744723 w 6116569"/>
              <a:gd name="connsiteY14" fmla="*/ 1197485 h 6879321"/>
              <a:gd name="connsiteX15" fmla="*/ 4767548 w 6116569"/>
              <a:gd name="connsiteY15" fmla="*/ 1346727 h 6879321"/>
              <a:gd name="connsiteX16" fmla="*/ 4539299 w 6116569"/>
              <a:gd name="connsiteY16" fmla="*/ 1421348 h 6879321"/>
              <a:gd name="connsiteX17" fmla="*/ 4607773 w 6116569"/>
              <a:gd name="connsiteY17" fmla="*/ 1485309 h 6879321"/>
              <a:gd name="connsiteX18" fmla="*/ 4579242 w 6116569"/>
              <a:gd name="connsiteY18" fmla="*/ 1535055 h 6879321"/>
              <a:gd name="connsiteX19" fmla="*/ 5278255 w 6116569"/>
              <a:gd name="connsiteY19" fmla="*/ 1609676 h 6879321"/>
              <a:gd name="connsiteX20" fmla="*/ 5771843 w 6116569"/>
              <a:gd name="connsiteY20" fmla="*/ 1630997 h 6879321"/>
              <a:gd name="connsiteX21" fmla="*/ 6105656 w 6116569"/>
              <a:gd name="connsiteY21" fmla="*/ 1748257 h 6879321"/>
              <a:gd name="connsiteX22" fmla="*/ 5691955 w 6116569"/>
              <a:gd name="connsiteY22" fmla="*/ 2167555 h 6879321"/>
              <a:gd name="connsiteX23" fmla="*/ 5475118 w 6116569"/>
              <a:gd name="connsiteY23" fmla="*/ 2348776 h 6879321"/>
              <a:gd name="connsiteX24" fmla="*/ 5826051 w 6116569"/>
              <a:gd name="connsiteY24" fmla="*/ 2291922 h 6879321"/>
              <a:gd name="connsiteX25" fmla="*/ 5552153 w 6116569"/>
              <a:gd name="connsiteY25" fmla="*/ 2597513 h 6879321"/>
              <a:gd name="connsiteX26" fmla="*/ 5603508 w 6116569"/>
              <a:gd name="connsiteY26" fmla="*/ 2647260 h 6879321"/>
              <a:gd name="connsiteX27" fmla="*/ 5700515 w 6116569"/>
              <a:gd name="connsiteY27" fmla="*/ 2679240 h 6879321"/>
              <a:gd name="connsiteX28" fmla="*/ 5246870 w 6116569"/>
              <a:gd name="connsiteY28" fmla="*/ 2888889 h 6879321"/>
              <a:gd name="connsiteX29" fmla="*/ 4836022 w 6116569"/>
              <a:gd name="connsiteY29" fmla="*/ 3169605 h 6879321"/>
              <a:gd name="connsiteX30" fmla="*/ 4736163 w 6116569"/>
              <a:gd name="connsiteY30" fmla="*/ 3233565 h 6879321"/>
              <a:gd name="connsiteX31" fmla="*/ 4853141 w 6116569"/>
              <a:gd name="connsiteY31" fmla="*/ 3233565 h 6879321"/>
              <a:gd name="connsiteX32" fmla="*/ 4944440 w 6116569"/>
              <a:gd name="connsiteY32" fmla="*/ 3226459 h 6879321"/>
              <a:gd name="connsiteX33" fmla="*/ 5109921 w 6116569"/>
              <a:gd name="connsiteY33" fmla="*/ 3283313 h 6879321"/>
              <a:gd name="connsiteX34" fmla="*/ 5694809 w 6116569"/>
              <a:gd name="connsiteY34" fmla="*/ 3141178 h 6879321"/>
              <a:gd name="connsiteX35" fmla="*/ 5566419 w 6116569"/>
              <a:gd name="connsiteY35" fmla="*/ 3301079 h 6879321"/>
              <a:gd name="connsiteX36" fmla="*/ 5415203 w 6116569"/>
              <a:gd name="connsiteY36" fmla="*/ 3397020 h 6879321"/>
              <a:gd name="connsiteX37" fmla="*/ 5612068 w 6116569"/>
              <a:gd name="connsiteY37" fmla="*/ 3432554 h 6879321"/>
              <a:gd name="connsiteX38" fmla="*/ 5206927 w 6116569"/>
              <a:gd name="connsiteY38" fmla="*/ 3599562 h 6879321"/>
              <a:gd name="connsiteX39" fmla="*/ 5301079 w 6116569"/>
              <a:gd name="connsiteY39" fmla="*/ 3723930 h 6879321"/>
              <a:gd name="connsiteX40" fmla="*/ 4507915 w 6116569"/>
              <a:gd name="connsiteY40" fmla="*/ 4306683 h 6879321"/>
              <a:gd name="connsiteX41" fmla="*/ 3982942 w 6116569"/>
              <a:gd name="connsiteY41" fmla="*/ 4587399 h 6879321"/>
              <a:gd name="connsiteX42" fmla="*/ 4185513 w 6116569"/>
              <a:gd name="connsiteY42" fmla="*/ 4541205 h 6879321"/>
              <a:gd name="connsiteX43" fmla="*/ 5212633 w 6116569"/>
              <a:gd name="connsiteY43" fmla="*/ 4455924 h 6879321"/>
              <a:gd name="connsiteX44" fmla="*/ 5312492 w 6116569"/>
              <a:gd name="connsiteY44" fmla="*/ 4473691 h 6879321"/>
              <a:gd name="connsiteX45" fmla="*/ 4596361 w 6116569"/>
              <a:gd name="connsiteY45" fmla="*/ 4818368 h 6879321"/>
              <a:gd name="connsiteX46" fmla="*/ 4873113 w 6116569"/>
              <a:gd name="connsiteY46" fmla="*/ 4885882 h 6879321"/>
              <a:gd name="connsiteX47" fmla="*/ 4935881 w 6116569"/>
              <a:gd name="connsiteY47" fmla="*/ 4914309 h 6879321"/>
              <a:gd name="connsiteX48" fmla="*/ 4873113 w 6116569"/>
              <a:gd name="connsiteY48" fmla="*/ 5003143 h 6879321"/>
              <a:gd name="connsiteX49" fmla="*/ 4721898 w 6116569"/>
              <a:gd name="connsiteY49" fmla="*/ 5095530 h 6879321"/>
              <a:gd name="connsiteX50" fmla="*/ 5132745 w 6116569"/>
              <a:gd name="connsiteY50" fmla="*/ 4949842 h 6879321"/>
              <a:gd name="connsiteX51" fmla="*/ 5101362 w 6116569"/>
              <a:gd name="connsiteY51" fmla="*/ 5081317 h 6879321"/>
              <a:gd name="connsiteX52" fmla="*/ 5138452 w 6116569"/>
              <a:gd name="connsiteY52" fmla="*/ 5198578 h 6879321"/>
              <a:gd name="connsiteX53" fmla="*/ 4904497 w 6116569"/>
              <a:gd name="connsiteY53" fmla="*/ 5362033 h 6879321"/>
              <a:gd name="connsiteX54" fmla="*/ 4579242 w 6116569"/>
              <a:gd name="connsiteY54" fmla="*/ 5674729 h 6879321"/>
              <a:gd name="connsiteX55" fmla="*/ 4253988 w 6116569"/>
              <a:gd name="connsiteY55" fmla="*/ 5884379 h 6879321"/>
              <a:gd name="connsiteX56" fmla="*/ 3985795 w 6116569"/>
              <a:gd name="connsiteY56" fmla="*/ 6069153 h 6879321"/>
              <a:gd name="connsiteX57" fmla="*/ 4231163 w 6116569"/>
              <a:gd name="connsiteY57" fmla="*/ 6030066 h 6879321"/>
              <a:gd name="connsiteX58" fmla="*/ 3814609 w 6116569"/>
              <a:gd name="connsiteY58" fmla="*/ 6317889 h 6879321"/>
              <a:gd name="connsiteX59" fmla="*/ 3751840 w 6116569"/>
              <a:gd name="connsiteY59" fmla="*/ 6339209 h 6879321"/>
              <a:gd name="connsiteX60" fmla="*/ 3089919 w 6116569"/>
              <a:gd name="connsiteY60" fmla="*/ 6563071 h 6879321"/>
              <a:gd name="connsiteX61" fmla="*/ 2961529 w 6116569"/>
              <a:gd name="connsiteY61" fmla="*/ 6662566 h 6879321"/>
              <a:gd name="connsiteX62" fmla="*/ 3107038 w 6116569"/>
              <a:gd name="connsiteY62" fmla="*/ 6673226 h 6879321"/>
              <a:gd name="connsiteX63" fmla="*/ 3594919 w 6116569"/>
              <a:gd name="connsiteY63" fmla="*/ 6591499 h 6879321"/>
              <a:gd name="connsiteX64" fmla="*/ 3261106 w 6116569"/>
              <a:gd name="connsiteY64" fmla="*/ 6726527 h 6879321"/>
              <a:gd name="connsiteX65" fmla="*/ 3620597 w 6116569"/>
              <a:gd name="connsiteY65" fmla="*/ 6740740 h 6879321"/>
              <a:gd name="connsiteX66" fmla="*/ 3703337 w 6116569"/>
              <a:gd name="connsiteY66" fmla="*/ 6826020 h 6879321"/>
              <a:gd name="connsiteX67" fmla="*/ 3689072 w 6116569"/>
              <a:gd name="connsiteY67" fmla="*/ 6879321 h 6879321"/>
              <a:gd name="connsiteX68" fmla="*/ 0 w 6116569"/>
              <a:gd name="connsiteY68" fmla="*/ 6879321 h 687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2" name="Marcador de contenido 2">
            <a:extLst>
              <a:ext uri="{FF2B5EF4-FFF2-40B4-BE49-F238E27FC236}">
                <a16:creationId xmlns:a16="http://schemas.microsoft.com/office/drawing/2014/main" id="{8C3AC29D-8A9B-CF9E-01B2-83B6F790B7BC}"/>
              </a:ext>
            </a:extLst>
          </p:cNvPr>
          <p:cNvSpPr>
            <a:spLocks noGrp="1"/>
          </p:cNvSpPr>
          <p:nvPr>
            <p:ph idx="1"/>
          </p:nvPr>
        </p:nvSpPr>
        <p:spPr>
          <a:xfrm>
            <a:off x="6419594" y="2059383"/>
            <a:ext cx="4934204" cy="1921612"/>
          </a:xfrm>
        </p:spPr>
        <p:txBody>
          <a:bodyPr>
            <a:normAutofit fontScale="92500" lnSpcReduction="20000"/>
          </a:bodyPr>
          <a:lstStyle/>
          <a:p>
            <a:r>
              <a:rPr lang="es-ES" i="1" dirty="0">
                <a:latin typeface="Roboto" panose="02000000000000000000" pitchFamily="2" charset="0"/>
                <a:ea typeface="Roboto" panose="02000000000000000000" pitchFamily="2" charset="0"/>
                <a:cs typeface="Roboto" panose="02000000000000000000" pitchFamily="2" charset="0"/>
              </a:rPr>
              <a:t>Un microservicio híbrido, es un microservicio clásico en el que la llamada a una de sus funciones implique la ejecución de una implementación de un algoritmo cuántico.</a:t>
            </a:r>
            <a:endParaRPr lang="es-ES" sz="2000" i="1" dirty="0">
              <a:latin typeface="Roboto" panose="02000000000000000000" pitchFamily="2" charset="0"/>
              <a:ea typeface="Roboto" panose="02000000000000000000" pitchFamily="2" charset="0"/>
              <a:cs typeface="Roboto" panose="02000000000000000000" pitchFamily="2" charset="0"/>
            </a:endParaRPr>
          </a:p>
        </p:txBody>
      </p:sp>
      <p:grpSp>
        <p:nvGrpSpPr>
          <p:cNvPr id="86" name="Grupo 85">
            <a:extLst>
              <a:ext uri="{FF2B5EF4-FFF2-40B4-BE49-F238E27FC236}">
                <a16:creationId xmlns:a16="http://schemas.microsoft.com/office/drawing/2014/main" id="{BC77FBF7-397F-8BA8-8726-B4F9C3CEC0A9}"/>
              </a:ext>
            </a:extLst>
          </p:cNvPr>
          <p:cNvGrpSpPr/>
          <p:nvPr/>
        </p:nvGrpSpPr>
        <p:grpSpPr>
          <a:xfrm>
            <a:off x="838202" y="1513976"/>
            <a:ext cx="2958136" cy="4384262"/>
            <a:chOff x="13975390" y="4300828"/>
            <a:chExt cx="1763898" cy="2676880"/>
          </a:xfrm>
        </p:grpSpPr>
        <p:sp>
          <p:nvSpPr>
            <p:cNvPr id="83" name="Freeform 22">
              <a:extLst>
                <a:ext uri="{FF2B5EF4-FFF2-40B4-BE49-F238E27FC236}">
                  <a16:creationId xmlns:a16="http://schemas.microsoft.com/office/drawing/2014/main" id="{C07159D8-C4E1-46D2-97F5-D017D64756CF}"/>
                </a:ext>
              </a:extLst>
            </p:cNvPr>
            <p:cNvSpPr/>
            <p:nvPr/>
          </p:nvSpPr>
          <p:spPr>
            <a:xfrm>
              <a:off x="13975390" y="5213810"/>
              <a:ext cx="1763898" cy="1763898"/>
            </a:xfrm>
            <a:custGeom>
              <a:avLst/>
              <a:gdLst/>
              <a:ahLst/>
              <a:cxnLst/>
              <a:rect l="l" t="t" r="r" b="b"/>
              <a:pathLst>
                <a:path w="1763898" h="1763898">
                  <a:moveTo>
                    <a:pt x="0" y="0"/>
                  </a:moveTo>
                  <a:lnTo>
                    <a:pt x="1763898" y="0"/>
                  </a:lnTo>
                  <a:lnTo>
                    <a:pt x="1763898" y="1763898"/>
                  </a:lnTo>
                  <a:lnTo>
                    <a:pt x="0" y="1763898"/>
                  </a:lnTo>
                  <a:lnTo>
                    <a:pt x="0" y="0"/>
                  </a:lnTo>
                  <a:close/>
                </a:path>
              </a:pathLst>
            </a:custGeom>
            <a:blipFill>
              <a:blip r:embed="rId3"/>
              <a:stretch>
                <a:fillRect/>
              </a:stretch>
            </a:blipFill>
          </p:spPr>
          <p:txBody>
            <a:bodyPr/>
            <a:lstStyle/>
            <a:p>
              <a:endParaRPr lang="es-ES"/>
            </a:p>
          </p:txBody>
        </p:sp>
        <p:sp>
          <p:nvSpPr>
            <p:cNvPr id="84" name="Freeform 25">
              <a:extLst>
                <a:ext uri="{FF2B5EF4-FFF2-40B4-BE49-F238E27FC236}">
                  <a16:creationId xmlns:a16="http://schemas.microsoft.com/office/drawing/2014/main" id="{8BB76BF4-2301-4D2F-41AE-9B8D9105B840}"/>
                </a:ext>
              </a:extLst>
            </p:cNvPr>
            <p:cNvSpPr/>
            <p:nvPr/>
          </p:nvSpPr>
          <p:spPr>
            <a:xfrm>
              <a:off x="14436003" y="4300828"/>
              <a:ext cx="842672" cy="842672"/>
            </a:xfrm>
            <a:custGeom>
              <a:avLst/>
              <a:gdLst/>
              <a:ahLst/>
              <a:cxnLst/>
              <a:rect l="l" t="t" r="r" b="b"/>
              <a:pathLst>
                <a:path w="842672" h="842672">
                  <a:moveTo>
                    <a:pt x="0" y="0"/>
                  </a:moveTo>
                  <a:lnTo>
                    <a:pt x="842672" y="0"/>
                  </a:lnTo>
                  <a:lnTo>
                    <a:pt x="842672" y="842672"/>
                  </a:lnTo>
                  <a:lnTo>
                    <a:pt x="0" y="842672"/>
                  </a:lnTo>
                  <a:lnTo>
                    <a:pt x="0" y="0"/>
                  </a:lnTo>
                  <a:close/>
                </a:path>
              </a:pathLst>
            </a:custGeom>
            <a:blipFill>
              <a:blip r:embed="rId4"/>
              <a:stretch>
                <a:fillRect/>
              </a:stretch>
            </a:blipFill>
          </p:spPr>
          <p:txBody>
            <a:bodyPr/>
            <a:lstStyle/>
            <a:p>
              <a:endParaRPr lang="es-ES"/>
            </a:p>
          </p:txBody>
        </p:sp>
        <p:sp>
          <p:nvSpPr>
            <p:cNvPr id="85" name="Freeform 26">
              <a:extLst>
                <a:ext uri="{FF2B5EF4-FFF2-40B4-BE49-F238E27FC236}">
                  <a16:creationId xmlns:a16="http://schemas.microsoft.com/office/drawing/2014/main" id="{6640F32D-93DA-0836-5AB4-1B0DF3AE9B82}"/>
                </a:ext>
              </a:extLst>
            </p:cNvPr>
            <p:cNvSpPr/>
            <p:nvPr/>
          </p:nvSpPr>
          <p:spPr>
            <a:xfrm rot="16200000">
              <a:off x="14463504" y="5324916"/>
              <a:ext cx="787672" cy="424840"/>
            </a:xfrm>
            <a:custGeom>
              <a:avLst/>
              <a:gdLst/>
              <a:ahLst/>
              <a:cxnLst/>
              <a:rect l="l" t="t" r="r" b="b"/>
              <a:pathLst>
                <a:path w="787672" h="424840">
                  <a:moveTo>
                    <a:pt x="0" y="0"/>
                  </a:moveTo>
                  <a:lnTo>
                    <a:pt x="787671" y="0"/>
                  </a:lnTo>
                  <a:lnTo>
                    <a:pt x="787671" y="424840"/>
                  </a:lnTo>
                  <a:lnTo>
                    <a:pt x="0" y="4248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ES"/>
            </a:p>
          </p:txBody>
        </p:sp>
      </p:grpSp>
      <p:sp>
        <p:nvSpPr>
          <p:cNvPr id="8" name="Título 1">
            <a:extLst>
              <a:ext uri="{FF2B5EF4-FFF2-40B4-BE49-F238E27FC236}">
                <a16:creationId xmlns:a16="http://schemas.microsoft.com/office/drawing/2014/main" id="{82D36A69-ECBD-1423-04CC-44919BA56F21}"/>
              </a:ext>
            </a:extLst>
          </p:cNvPr>
          <p:cNvSpPr txBox="1">
            <a:spLocks/>
          </p:cNvSpPr>
          <p:nvPr/>
        </p:nvSpPr>
        <p:spPr>
          <a:xfrm>
            <a:off x="6954771" y="4184195"/>
            <a:ext cx="3809211" cy="19527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2800" b="1" dirty="0">
                <a:latin typeface="Roboto Bold"/>
                <a:ea typeface="Roboto Bold"/>
              </a:rPr>
              <a:t>Aplicaciones Híbridas</a:t>
            </a:r>
          </a:p>
          <a:p>
            <a:pPr algn="ctr"/>
            <a:r>
              <a:rPr lang="es-ES" sz="2800" b="1" dirty="0">
                <a:latin typeface="Roboto Bold"/>
                <a:ea typeface="Roboto Bold"/>
              </a:rPr>
              <a:t>(Clásico-Cuánticas)</a:t>
            </a:r>
          </a:p>
        </p:txBody>
      </p:sp>
      <p:sp>
        <p:nvSpPr>
          <p:cNvPr id="3" name="Slide Number Placeholder 2">
            <a:extLst>
              <a:ext uri="{FF2B5EF4-FFF2-40B4-BE49-F238E27FC236}">
                <a16:creationId xmlns:a16="http://schemas.microsoft.com/office/drawing/2014/main" id="{B9FC0835-EE80-9781-99A8-9C01C1E8FC46}"/>
              </a:ext>
            </a:extLst>
          </p:cNvPr>
          <p:cNvSpPr>
            <a:spLocks noGrp="1"/>
          </p:cNvSpPr>
          <p:nvPr>
            <p:ph type="sldNum" sz="quarter" idx="12"/>
          </p:nvPr>
        </p:nvSpPr>
        <p:spPr/>
        <p:txBody>
          <a:bodyPr/>
          <a:lstStyle/>
          <a:p>
            <a:fld id="{0F1556C4-DFC3-4611-A7CC-780699185E26}" type="slidenum">
              <a:rPr lang="es-ES" smtClean="0"/>
              <a:t>21</a:t>
            </a:fld>
            <a:endParaRPr lang="es-ES"/>
          </a:p>
        </p:txBody>
      </p:sp>
      <p:sp>
        <p:nvSpPr>
          <p:cNvPr id="6" name="Freeform 7">
            <a:extLst>
              <a:ext uri="{FF2B5EF4-FFF2-40B4-BE49-F238E27FC236}">
                <a16:creationId xmlns:a16="http://schemas.microsoft.com/office/drawing/2014/main" id="{32E44750-B2B1-82EF-ED35-C7F29D046E91}"/>
              </a:ext>
            </a:extLst>
          </p:cNvPr>
          <p:cNvSpPr/>
          <p:nvPr/>
        </p:nvSpPr>
        <p:spPr>
          <a:xfrm>
            <a:off x="10783885" y="229052"/>
            <a:ext cx="805569" cy="1055871"/>
          </a:xfrm>
          <a:custGeom>
            <a:avLst/>
            <a:gdLst/>
            <a:ahLst/>
            <a:cxnLst/>
            <a:rect l="l" t="t" r="r" b="b"/>
            <a:pathLst>
              <a:path w="1602326" h="2355852">
                <a:moveTo>
                  <a:pt x="0" y="0"/>
                </a:moveTo>
                <a:lnTo>
                  <a:pt x="1602326" y="0"/>
                </a:lnTo>
                <a:lnTo>
                  <a:pt x="1602326" y="2355852"/>
                </a:lnTo>
                <a:lnTo>
                  <a:pt x="0" y="2355852"/>
                </a:lnTo>
                <a:lnTo>
                  <a:pt x="0" y="0"/>
                </a:lnTo>
                <a:close/>
              </a:path>
            </a:pathLst>
          </a:custGeom>
          <a:blipFill>
            <a:blip r:embed="rId7">
              <a:alphaModFix amt="35000"/>
            </a:blip>
            <a:stretch>
              <a:fillRect/>
            </a:stretch>
          </a:blipFill>
        </p:spPr>
        <p:txBody>
          <a:bodyPr/>
          <a:lstStyle/>
          <a:p>
            <a:endParaRPr lang="es-ES"/>
          </a:p>
        </p:txBody>
      </p:sp>
      <p:pic>
        <p:nvPicPr>
          <p:cNvPr id="7" name="Imagen 28" descr="Texto&#10;&#10;Descripción generada automáticamente">
            <a:extLst>
              <a:ext uri="{FF2B5EF4-FFF2-40B4-BE49-F238E27FC236}">
                <a16:creationId xmlns:a16="http://schemas.microsoft.com/office/drawing/2014/main" id="{62EED1FF-3239-850E-2ED9-AA7494C58DCD}"/>
              </a:ext>
            </a:extLst>
          </p:cNvPr>
          <p:cNvPicPr>
            <a:picLocks noChangeAspect="1"/>
          </p:cNvPicPr>
          <p:nvPr/>
        </p:nvPicPr>
        <p:blipFill>
          <a:blip r:embed="rId8" cstate="print">
            <a:alphaModFix amt="35000"/>
            <a:extLst>
              <a:ext uri="{28A0092B-C50C-407E-A947-70E740481C1C}">
                <a14:useLocalDpi xmlns:a14="http://schemas.microsoft.com/office/drawing/2010/main" val="0"/>
              </a:ext>
            </a:extLst>
          </a:blip>
          <a:stretch>
            <a:fillRect/>
          </a:stretch>
        </p:blipFill>
        <p:spPr>
          <a:xfrm>
            <a:off x="602544" y="229053"/>
            <a:ext cx="1382854" cy="1055870"/>
          </a:xfrm>
          <a:prstGeom prst="rect">
            <a:avLst/>
          </a:prstGeom>
        </p:spPr>
      </p:pic>
    </p:spTree>
    <p:extLst>
      <p:ext uri="{BB962C8B-B14F-4D97-AF65-F5344CB8AC3E}">
        <p14:creationId xmlns:p14="http://schemas.microsoft.com/office/powerpoint/2010/main" val="8188912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3" name="Straight Connector 42">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DBEF316B-0353-5B56-1E5D-57A290FED48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0F1556C4-DFC3-4611-A7CC-780699185E26}" type="slidenum">
              <a:rPr lang="en-US" smtClean="0">
                <a:solidFill>
                  <a:schemeClr val="tx1">
                    <a:tint val="75000"/>
                  </a:schemeClr>
                </a:solidFill>
              </a:rPr>
              <a:pPr>
                <a:spcAft>
                  <a:spcPts val="600"/>
                </a:spcAft>
              </a:pPr>
              <a:t>22</a:t>
            </a:fld>
            <a:endParaRPr lang="en-US">
              <a:solidFill>
                <a:schemeClr val="tx1">
                  <a:tint val="75000"/>
                </a:schemeClr>
              </a:solidFill>
            </a:endParaRPr>
          </a:p>
        </p:txBody>
      </p:sp>
      <p:sp>
        <p:nvSpPr>
          <p:cNvPr id="6" name="Freeform 7">
            <a:extLst>
              <a:ext uri="{FF2B5EF4-FFF2-40B4-BE49-F238E27FC236}">
                <a16:creationId xmlns:a16="http://schemas.microsoft.com/office/drawing/2014/main" id="{5A68B9DD-9577-5E79-B674-6524D2B652B0}"/>
              </a:ext>
            </a:extLst>
          </p:cNvPr>
          <p:cNvSpPr/>
          <p:nvPr/>
        </p:nvSpPr>
        <p:spPr>
          <a:xfrm>
            <a:off x="10783885" y="229052"/>
            <a:ext cx="805569" cy="1055871"/>
          </a:xfrm>
          <a:custGeom>
            <a:avLst/>
            <a:gdLst/>
            <a:ahLst/>
            <a:cxnLst/>
            <a:rect l="l" t="t" r="r" b="b"/>
            <a:pathLst>
              <a:path w="1602326" h="2355852">
                <a:moveTo>
                  <a:pt x="0" y="0"/>
                </a:moveTo>
                <a:lnTo>
                  <a:pt x="1602326" y="0"/>
                </a:lnTo>
                <a:lnTo>
                  <a:pt x="1602326" y="2355852"/>
                </a:lnTo>
                <a:lnTo>
                  <a:pt x="0" y="2355852"/>
                </a:lnTo>
                <a:lnTo>
                  <a:pt x="0" y="0"/>
                </a:lnTo>
                <a:close/>
              </a:path>
            </a:pathLst>
          </a:custGeom>
          <a:blipFill>
            <a:blip r:embed="rId3">
              <a:alphaModFix amt="35000"/>
            </a:blip>
            <a:stretch>
              <a:fillRect/>
            </a:stretch>
          </a:blipFill>
        </p:spPr>
        <p:txBody>
          <a:bodyPr/>
          <a:lstStyle/>
          <a:p>
            <a:endParaRPr lang="es-ES"/>
          </a:p>
        </p:txBody>
      </p:sp>
      <p:pic>
        <p:nvPicPr>
          <p:cNvPr id="8" name="Imagen 28" descr="Texto&#10;&#10;Descripción generada automáticamente">
            <a:extLst>
              <a:ext uri="{FF2B5EF4-FFF2-40B4-BE49-F238E27FC236}">
                <a16:creationId xmlns:a16="http://schemas.microsoft.com/office/drawing/2014/main" id="{1995EDF6-AC2F-B35E-82D0-D0E3D2430D6E}"/>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602544" y="229053"/>
            <a:ext cx="1382854" cy="1055870"/>
          </a:xfrm>
          <a:prstGeom prst="rect">
            <a:avLst/>
          </a:prstGeom>
        </p:spPr>
      </p:pic>
    </p:spTree>
    <p:extLst>
      <p:ext uri="{BB962C8B-B14F-4D97-AF65-F5344CB8AC3E}">
        <p14:creationId xmlns:p14="http://schemas.microsoft.com/office/powerpoint/2010/main" val="3889032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3" name="Straight Connector 42">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9" name="Graphic 28" descr="Speedometer Middle with solid fill">
            <a:extLst>
              <a:ext uri="{FF2B5EF4-FFF2-40B4-BE49-F238E27FC236}">
                <a16:creationId xmlns:a16="http://schemas.microsoft.com/office/drawing/2014/main" id="{2CF62274-959B-6047-E3EE-27FB283004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98999" y="896866"/>
            <a:ext cx="2553469" cy="2553469"/>
          </a:xfrm>
          <a:prstGeom prst="rect">
            <a:avLst/>
          </a:prstGeom>
        </p:spPr>
      </p:pic>
      <p:sp>
        <p:nvSpPr>
          <p:cNvPr id="7" name="Slide Number Placeholder 6">
            <a:extLst>
              <a:ext uri="{FF2B5EF4-FFF2-40B4-BE49-F238E27FC236}">
                <a16:creationId xmlns:a16="http://schemas.microsoft.com/office/drawing/2014/main" id="{DBEF316B-0353-5B56-1E5D-57A290FED48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0F1556C4-DFC3-4611-A7CC-780699185E26}" type="slidenum">
              <a:rPr lang="en-US" smtClean="0">
                <a:solidFill>
                  <a:schemeClr val="tx1">
                    <a:tint val="75000"/>
                  </a:schemeClr>
                </a:solidFill>
              </a:rPr>
              <a:pPr>
                <a:spcAft>
                  <a:spcPts val="600"/>
                </a:spcAft>
              </a:pPr>
              <a:t>23</a:t>
            </a:fld>
            <a:endParaRPr lang="en-US">
              <a:solidFill>
                <a:schemeClr val="tx1">
                  <a:tint val="75000"/>
                </a:schemeClr>
              </a:solidFill>
            </a:endParaRPr>
          </a:p>
        </p:txBody>
      </p:sp>
      <p:sp>
        <p:nvSpPr>
          <p:cNvPr id="6" name="Freeform 7">
            <a:extLst>
              <a:ext uri="{FF2B5EF4-FFF2-40B4-BE49-F238E27FC236}">
                <a16:creationId xmlns:a16="http://schemas.microsoft.com/office/drawing/2014/main" id="{5A68B9DD-9577-5E79-B674-6524D2B652B0}"/>
              </a:ext>
            </a:extLst>
          </p:cNvPr>
          <p:cNvSpPr/>
          <p:nvPr/>
        </p:nvSpPr>
        <p:spPr>
          <a:xfrm>
            <a:off x="10783885" y="229052"/>
            <a:ext cx="805569" cy="1055871"/>
          </a:xfrm>
          <a:custGeom>
            <a:avLst/>
            <a:gdLst/>
            <a:ahLst/>
            <a:cxnLst/>
            <a:rect l="l" t="t" r="r" b="b"/>
            <a:pathLst>
              <a:path w="1602326" h="2355852">
                <a:moveTo>
                  <a:pt x="0" y="0"/>
                </a:moveTo>
                <a:lnTo>
                  <a:pt x="1602326" y="0"/>
                </a:lnTo>
                <a:lnTo>
                  <a:pt x="1602326" y="2355852"/>
                </a:lnTo>
                <a:lnTo>
                  <a:pt x="0" y="2355852"/>
                </a:lnTo>
                <a:lnTo>
                  <a:pt x="0" y="0"/>
                </a:lnTo>
                <a:close/>
              </a:path>
            </a:pathLst>
          </a:custGeom>
          <a:blipFill>
            <a:blip r:embed="rId5">
              <a:alphaModFix amt="35000"/>
            </a:blip>
            <a:stretch>
              <a:fillRect/>
            </a:stretch>
          </a:blipFill>
        </p:spPr>
        <p:txBody>
          <a:bodyPr/>
          <a:lstStyle/>
          <a:p>
            <a:endParaRPr lang="es-ES"/>
          </a:p>
        </p:txBody>
      </p:sp>
      <p:pic>
        <p:nvPicPr>
          <p:cNvPr id="8" name="Imagen 28" descr="Texto&#10;&#10;Descripción generada automáticamente">
            <a:extLst>
              <a:ext uri="{FF2B5EF4-FFF2-40B4-BE49-F238E27FC236}">
                <a16:creationId xmlns:a16="http://schemas.microsoft.com/office/drawing/2014/main" id="{1995EDF6-AC2F-B35E-82D0-D0E3D2430D6E}"/>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602544" y="229053"/>
            <a:ext cx="1382854" cy="1055870"/>
          </a:xfrm>
          <a:prstGeom prst="rect">
            <a:avLst/>
          </a:prstGeom>
        </p:spPr>
      </p:pic>
    </p:spTree>
    <p:extLst>
      <p:ext uri="{BB962C8B-B14F-4D97-AF65-F5344CB8AC3E}">
        <p14:creationId xmlns:p14="http://schemas.microsoft.com/office/powerpoint/2010/main" val="18661350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3" name="Straight Connector 42">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3" name="Picture 22" descr="A hands holding a paper money and a cube&#10;&#10;Description automatically generated">
            <a:extLst>
              <a:ext uri="{FF2B5EF4-FFF2-40B4-BE49-F238E27FC236}">
                <a16:creationId xmlns:a16="http://schemas.microsoft.com/office/drawing/2014/main" id="{D2ACC738-9F4C-11D7-D5D9-CBB23DE783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3438" y="3657243"/>
            <a:ext cx="2099030" cy="2099030"/>
          </a:xfrm>
          <a:prstGeom prst="rect">
            <a:avLst/>
          </a:prstGeom>
        </p:spPr>
      </p:pic>
      <p:pic>
        <p:nvPicPr>
          <p:cNvPr id="29" name="Graphic 28" descr="Speedometer Middle with solid fill">
            <a:extLst>
              <a:ext uri="{FF2B5EF4-FFF2-40B4-BE49-F238E27FC236}">
                <a16:creationId xmlns:a16="http://schemas.microsoft.com/office/drawing/2014/main" id="{2CF62274-959B-6047-E3EE-27FB283004E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98999" y="896866"/>
            <a:ext cx="2553469" cy="2553469"/>
          </a:xfrm>
          <a:prstGeom prst="rect">
            <a:avLst/>
          </a:prstGeom>
        </p:spPr>
      </p:pic>
      <p:sp>
        <p:nvSpPr>
          <p:cNvPr id="7" name="Slide Number Placeholder 6">
            <a:extLst>
              <a:ext uri="{FF2B5EF4-FFF2-40B4-BE49-F238E27FC236}">
                <a16:creationId xmlns:a16="http://schemas.microsoft.com/office/drawing/2014/main" id="{DBEF316B-0353-5B56-1E5D-57A290FED48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0F1556C4-DFC3-4611-A7CC-780699185E26}" type="slidenum">
              <a:rPr lang="en-US" smtClean="0">
                <a:solidFill>
                  <a:schemeClr val="tx1">
                    <a:tint val="75000"/>
                  </a:schemeClr>
                </a:solidFill>
              </a:rPr>
              <a:pPr>
                <a:spcAft>
                  <a:spcPts val="600"/>
                </a:spcAft>
              </a:pPr>
              <a:t>24</a:t>
            </a:fld>
            <a:endParaRPr lang="en-US">
              <a:solidFill>
                <a:schemeClr val="tx1">
                  <a:tint val="75000"/>
                </a:schemeClr>
              </a:solidFill>
            </a:endParaRPr>
          </a:p>
        </p:txBody>
      </p:sp>
      <p:sp>
        <p:nvSpPr>
          <p:cNvPr id="6" name="Freeform 7">
            <a:extLst>
              <a:ext uri="{FF2B5EF4-FFF2-40B4-BE49-F238E27FC236}">
                <a16:creationId xmlns:a16="http://schemas.microsoft.com/office/drawing/2014/main" id="{5A68B9DD-9577-5E79-B674-6524D2B652B0}"/>
              </a:ext>
            </a:extLst>
          </p:cNvPr>
          <p:cNvSpPr/>
          <p:nvPr/>
        </p:nvSpPr>
        <p:spPr>
          <a:xfrm>
            <a:off x="10783885" y="229052"/>
            <a:ext cx="805569" cy="1055871"/>
          </a:xfrm>
          <a:custGeom>
            <a:avLst/>
            <a:gdLst/>
            <a:ahLst/>
            <a:cxnLst/>
            <a:rect l="l" t="t" r="r" b="b"/>
            <a:pathLst>
              <a:path w="1602326" h="2355852">
                <a:moveTo>
                  <a:pt x="0" y="0"/>
                </a:moveTo>
                <a:lnTo>
                  <a:pt x="1602326" y="0"/>
                </a:lnTo>
                <a:lnTo>
                  <a:pt x="1602326" y="2355852"/>
                </a:lnTo>
                <a:lnTo>
                  <a:pt x="0" y="2355852"/>
                </a:lnTo>
                <a:lnTo>
                  <a:pt x="0" y="0"/>
                </a:lnTo>
                <a:close/>
              </a:path>
            </a:pathLst>
          </a:custGeom>
          <a:blipFill>
            <a:blip r:embed="rId6">
              <a:alphaModFix amt="35000"/>
            </a:blip>
            <a:stretch>
              <a:fillRect/>
            </a:stretch>
          </a:blipFill>
        </p:spPr>
        <p:txBody>
          <a:bodyPr/>
          <a:lstStyle/>
          <a:p>
            <a:endParaRPr lang="es-ES"/>
          </a:p>
        </p:txBody>
      </p:sp>
      <p:pic>
        <p:nvPicPr>
          <p:cNvPr id="8" name="Imagen 28" descr="Texto&#10;&#10;Descripción generada automáticamente">
            <a:extLst>
              <a:ext uri="{FF2B5EF4-FFF2-40B4-BE49-F238E27FC236}">
                <a16:creationId xmlns:a16="http://schemas.microsoft.com/office/drawing/2014/main" id="{1995EDF6-AC2F-B35E-82D0-D0E3D2430D6E}"/>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602544" y="229053"/>
            <a:ext cx="1382854" cy="1055870"/>
          </a:xfrm>
          <a:prstGeom prst="rect">
            <a:avLst/>
          </a:prstGeom>
        </p:spPr>
      </p:pic>
    </p:spTree>
    <p:extLst>
      <p:ext uri="{BB962C8B-B14F-4D97-AF65-F5344CB8AC3E}">
        <p14:creationId xmlns:p14="http://schemas.microsoft.com/office/powerpoint/2010/main" val="3770326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Picture 25" descr="A stack of coins with arrows pointing up&#10;&#10;Description automatically generated">
            <a:extLst>
              <a:ext uri="{FF2B5EF4-FFF2-40B4-BE49-F238E27FC236}">
                <a16:creationId xmlns:a16="http://schemas.microsoft.com/office/drawing/2014/main" id="{F4846B86-0705-3BF9-B45E-B433ACCC2B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1116" y="1194170"/>
            <a:ext cx="1898967" cy="1898967"/>
          </a:xfrm>
          <a:prstGeom prst="rect">
            <a:avLst/>
          </a:prstGeom>
        </p:spPr>
      </p:pic>
      <p:cxnSp>
        <p:nvCxnSpPr>
          <p:cNvPr id="43" name="Straight Connector 42">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3" name="Picture 22" descr="A hands holding a paper money and a cube&#10;&#10;Description automatically generated">
            <a:extLst>
              <a:ext uri="{FF2B5EF4-FFF2-40B4-BE49-F238E27FC236}">
                <a16:creationId xmlns:a16="http://schemas.microsoft.com/office/drawing/2014/main" id="{D2ACC738-9F4C-11D7-D5D9-CBB23DE783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53438" y="3657243"/>
            <a:ext cx="2099030" cy="2099030"/>
          </a:xfrm>
          <a:prstGeom prst="rect">
            <a:avLst/>
          </a:prstGeom>
        </p:spPr>
      </p:pic>
      <p:pic>
        <p:nvPicPr>
          <p:cNvPr id="29" name="Graphic 28" descr="Speedometer Middle with solid fill">
            <a:extLst>
              <a:ext uri="{FF2B5EF4-FFF2-40B4-BE49-F238E27FC236}">
                <a16:creationId xmlns:a16="http://schemas.microsoft.com/office/drawing/2014/main" id="{2CF62274-959B-6047-E3EE-27FB283004E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98999" y="896866"/>
            <a:ext cx="2553469" cy="2553469"/>
          </a:xfrm>
          <a:prstGeom prst="rect">
            <a:avLst/>
          </a:prstGeom>
        </p:spPr>
      </p:pic>
      <p:sp>
        <p:nvSpPr>
          <p:cNvPr id="7" name="Slide Number Placeholder 6">
            <a:extLst>
              <a:ext uri="{FF2B5EF4-FFF2-40B4-BE49-F238E27FC236}">
                <a16:creationId xmlns:a16="http://schemas.microsoft.com/office/drawing/2014/main" id="{DBEF316B-0353-5B56-1E5D-57A290FED48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0F1556C4-DFC3-4611-A7CC-780699185E26}" type="slidenum">
              <a:rPr lang="en-US" smtClean="0">
                <a:solidFill>
                  <a:schemeClr val="tx1">
                    <a:tint val="75000"/>
                  </a:schemeClr>
                </a:solidFill>
              </a:rPr>
              <a:pPr>
                <a:spcAft>
                  <a:spcPts val="600"/>
                </a:spcAft>
              </a:pPr>
              <a:t>25</a:t>
            </a:fld>
            <a:endParaRPr lang="en-US">
              <a:solidFill>
                <a:schemeClr val="tx1">
                  <a:tint val="75000"/>
                </a:schemeClr>
              </a:solidFill>
            </a:endParaRPr>
          </a:p>
        </p:txBody>
      </p:sp>
      <p:sp>
        <p:nvSpPr>
          <p:cNvPr id="6" name="Freeform 7">
            <a:extLst>
              <a:ext uri="{FF2B5EF4-FFF2-40B4-BE49-F238E27FC236}">
                <a16:creationId xmlns:a16="http://schemas.microsoft.com/office/drawing/2014/main" id="{5A68B9DD-9577-5E79-B674-6524D2B652B0}"/>
              </a:ext>
            </a:extLst>
          </p:cNvPr>
          <p:cNvSpPr/>
          <p:nvPr/>
        </p:nvSpPr>
        <p:spPr>
          <a:xfrm>
            <a:off x="10783885" y="229052"/>
            <a:ext cx="805569" cy="1055871"/>
          </a:xfrm>
          <a:custGeom>
            <a:avLst/>
            <a:gdLst/>
            <a:ahLst/>
            <a:cxnLst/>
            <a:rect l="l" t="t" r="r" b="b"/>
            <a:pathLst>
              <a:path w="1602326" h="2355852">
                <a:moveTo>
                  <a:pt x="0" y="0"/>
                </a:moveTo>
                <a:lnTo>
                  <a:pt x="1602326" y="0"/>
                </a:lnTo>
                <a:lnTo>
                  <a:pt x="1602326" y="2355852"/>
                </a:lnTo>
                <a:lnTo>
                  <a:pt x="0" y="2355852"/>
                </a:lnTo>
                <a:lnTo>
                  <a:pt x="0" y="0"/>
                </a:lnTo>
                <a:close/>
              </a:path>
            </a:pathLst>
          </a:custGeom>
          <a:blipFill>
            <a:blip r:embed="rId7">
              <a:alphaModFix amt="35000"/>
            </a:blip>
            <a:stretch>
              <a:fillRect/>
            </a:stretch>
          </a:blipFill>
        </p:spPr>
        <p:txBody>
          <a:bodyPr/>
          <a:lstStyle/>
          <a:p>
            <a:endParaRPr lang="es-ES"/>
          </a:p>
        </p:txBody>
      </p:sp>
      <p:pic>
        <p:nvPicPr>
          <p:cNvPr id="8" name="Imagen 28" descr="Texto&#10;&#10;Descripción generada automáticamente">
            <a:extLst>
              <a:ext uri="{FF2B5EF4-FFF2-40B4-BE49-F238E27FC236}">
                <a16:creationId xmlns:a16="http://schemas.microsoft.com/office/drawing/2014/main" id="{1995EDF6-AC2F-B35E-82D0-D0E3D2430D6E}"/>
              </a:ext>
            </a:extLst>
          </p:cNvPr>
          <p:cNvPicPr>
            <a:picLocks noChangeAspect="1"/>
          </p:cNvPicPr>
          <p:nvPr/>
        </p:nvPicPr>
        <p:blipFill>
          <a:blip r:embed="rId8" cstate="print">
            <a:alphaModFix amt="35000"/>
            <a:extLst>
              <a:ext uri="{28A0092B-C50C-407E-A947-70E740481C1C}">
                <a14:useLocalDpi xmlns:a14="http://schemas.microsoft.com/office/drawing/2010/main" val="0"/>
              </a:ext>
            </a:extLst>
          </a:blip>
          <a:stretch>
            <a:fillRect/>
          </a:stretch>
        </p:blipFill>
        <p:spPr>
          <a:xfrm>
            <a:off x="602544" y="229053"/>
            <a:ext cx="1382854" cy="1055870"/>
          </a:xfrm>
          <a:prstGeom prst="rect">
            <a:avLst/>
          </a:prstGeom>
        </p:spPr>
      </p:pic>
    </p:spTree>
    <p:extLst>
      <p:ext uri="{BB962C8B-B14F-4D97-AF65-F5344CB8AC3E}">
        <p14:creationId xmlns:p14="http://schemas.microsoft.com/office/powerpoint/2010/main" val="30549198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Picture 25" descr="A stack of coins with arrows pointing up&#10;&#10;Description automatically generated">
            <a:extLst>
              <a:ext uri="{FF2B5EF4-FFF2-40B4-BE49-F238E27FC236}">
                <a16:creationId xmlns:a16="http://schemas.microsoft.com/office/drawing/2014/main" id="{F4846B86-0705-3BF9-B45E-B433ACCC2B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1116" y="1194170"/>
            <a:ext cx="1898967" cy="1898967"/>
          </a:xfrm>
          <a:prstGeom prst="rect">
            <a:avLst/>
          </a:prstGeom>
        </p:spPr>
      </p:pic>
      <p:cxnSp>
        <p:nvCxnSpPr>
          <p:cNvPr id="43" name="Straight Connector 42">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3" name="Picture 22" descr="A hands holding a paper money and a cube&#10;&#10;Description automatically generated">
            <a:extLst>
              <a:ext uri="{FF2B5EF4-FFF2-40B4-BE49-F238E27FC236}">
                <a16:creationId xmlns:a16="http://schemas.microsoft.com/office/drawing/2014/main" id="{D2ACC738-9F4C-11D7-D5D9-CBB23DE783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53438" y="3657243"/>
            <a:ext cx="2099030" cy="2099030"/>
          </a:xfrm>
          <a:prstGeom prst="rect">
            <a:avLst/>
          </a:prstGeom>
        </p:spPr>
      </p:pic>
      <p:pic>
        <p:nvPicPr>
          <p:cNvPr id="29" name="Graphic 28" descr="Speedometer Middle with solid fill">
            <a:extLst>
              <a:ext uri="{FF2B5EF4-FFF2-40B4-BE49-F238E27FC236}">
                <a16:creationId xmlns:a16="http://schemas.microsoft.com/office/drawing/2014/main" id="{2CF62274-959B-6047-E3EE-27FB283004E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98999" y="896866"/>
            <a:ext cx="2553469" cy="2553469"/>
          </a:xfrm>
          <a:prstGeom prst="rect">
            <a:avLst/>
          </a:prstGeom>
        </p:spPr>
      </p:pic>
      <p:sp>
        <p:nvSpPr>
          <p:cNvPr id="7" name="Slide Number Placeholder 6">
            <a:extLst>
              <a:ext uri="{FF2B5EF4-FFF2-40B4-BE49-F238E27FC236}">
                <a16:creationId xmlns:a16="http://schemas.microsoft.com/office/drawing/2014/main" id="{DBEF316B-0353-5B56-1E5D-57A290FED48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0F1556C4-DFC3-4611-A7CC-780699185E26}" type="slidenum">
              <a:rPr lang="en-US" smtClean="0">
                <a:solidFill>
                  <a:schemeClr val="tx1">
                    <a:tint val="75000"/>
                  </a:schemeClr>
                </a:solidFill>
              </a:rPr>
              <a:pPr>
                <a:spcAft>
                  <a:spcPts val="600"/>
                </a:spcAft>
              </a:pPr>
              <a:t>26</a:t>
            </a:fld>
            <a:endParaRPr lang="en-US">
              <a:solidFill>
                <a:schemeClr val="tx1">
                  <a:tint val="75000"/>
                </a:schemeClr>
              </a:solidFill>
            </a:endParaRPr>
          </a:p>
        </p:txBody>
      </p:sp>
      <p:sp>
        <p:nvSpPr>
          <p:cNvPr id="6" name="Freeform 7">
            <a:extLst>
              <a:ext uri="{FF2B5EF4-FFF2-40B4-BE49-F238E27FC236}">
                <a16:creationId xmlns:a16="http://schemas.microsoft.com/office/drawing/2014/main" id="{5A68B9DD-9577-5E79-B674-6524D2B652B0}"/>
              </a:ext>
            </a:extLst>
          </p:cNvPr>
          <p:cNvSpPr/>
          <p:nvPr/>
        </p:nvSpPr>
        <p:spPr>
          <a:xfrm>
            <a:off x="10783885" y="229052"/>
            <a:ext cx="805569" cy="1055871"/>
          </a:xfrm>
          <a:custGeom>
            <a:avLst/>
            <a:gdLst/>
            <a:ahLst/>
            <a:cxnLst/>
            <a:rect l="l" t="t" r="r" b="b"/>
            <a:pathLst>
              <a:path w="1602326" h="2355852">
                <a:moveTo>
                  <a:pt x="0" y="0"/>
                </a:moveTo>
                <a:lnTo>
                  <a:pt x="1602326" y="0"/>
                </a:lnTo>
                <a:lnTo>
                  <a:pt x="1602326" y="2355852"/>
                </a:lnTo>
                <a:lnTo>
                  <a:pt x="0" y="2355852"/>
                </a:lnTo>
                <a:lnTo>
                  <a:pt x="0" y="0"/>
                </a:lnTo>
                <a:close/>
              </a:path>
            </a:pathLst>
          </a:custGeom>
          <a:blipFill>
            <a:blip r:embed="rId7">
              <a:alphaModFix amt="35000"/>
            </a:blip>
            <a:stretch>
              <a:fillRect/>
            </a:stretch>
          </a:blipFill>
        </p:spPr>
        <p:txBody>
          <a:bodyPr/>
          <a:lstStyle/>
          <a:p>
            <a:endParaRPr lang="es-ES"/>
          </a:p>
        </p:txBody>
      </p:sp>
      <p:pic>
        <p:nvPicPr>
          <p:cNvPr id="8" name="Imagen 28" descr="Texto&#10;&#10;Descripción generada automáticamente">
            <a:extLst>
              <a:ext uri="{FF2B5EF4-FFF2-40B4-BE49-F238E27FC236}">
                <a16:creationId xmlns:a16="http://schemas.microsoft.com/office/drawing/2014/main" id="{1995EDF6-AC2F-B35E-82D0-D0E3D2430D6E}"/>
              </a:ext>
            </a:extLst>
          </p:cNvPr>
          <p:cNvPicPr>
            <a:picLocks noChangeAspect="1"/>
          </p:cNvPicPr>
          <p:nvPr/>
        </p:nvPicPr>
        <p:blipFill>
          <a:blip r:embed="rId8" cstate="print">
            <a:alphaModFix amt="35000"/>
            <a:extLst>
              <a:ext uri="{28A0092B-C50C-407E-A947-70E740481C1C}">
                <a14:useLocalDpi xmlns:a14="http://schemas.microsoft.com/office/drawing/2010/main" val="0"/>
              </a:ext>
            </a:extLst>
          </a:blip>
          <a:stretch>
            <a:fillRect/>
          </a:stretch>
        </p:blipFill>
        <p:spPr>
          <a:xfrm>
            <a:off x="602544" y="229053"/>
            <a:ext cx="1382854" cy="1055870"/>
          </a:xfrm>
          <a:prstGeom prst="rect">
            <a:avLst/>
          </a:prstGeom>
        </p:spPr>
      </p:pic>
      <p:grpSp>
        <p:nvGrpSpPr>
          <p:cNvPr id="27" name="Group 26">
            <a:extLst>
              <a:ext uri="{FF2B5EF4-FFF2-40B4-BE49-F238E27FC236}">
                <a16:creationId xmlns:a16="http://schemas.microsoft.com/office/drawing/2014/main" id="{9C4F1FB9-C947-245F-932B-991DF4B7D68E}"/>
              </a:ext>
            </a:extLst>
          </p:cNvPr>
          <p:cNvGrpSpPr/>
          <p:nvPr/>
        </p:nvGrpSpPr>
        <p:grpSpPr>
          <a:xfrm>
            <a:off x="7427672" y="3621066"/>
            <a:ext cx="2824832" cy="2543216"/>
            <a:chOff x="709771" y="2514163"/>
            <a:chExt cx="4033496" cy="3631387"/>
          </a:xfrm>
        </p:grpSpPr>
        <p:sp>
          <p:nvSpPr>
            <p:cNvPr id="11" name="TextBox 10">
              <a:extLst>
                <a:ext uri="{FF2B5EF4-FFF2-40B4-BE49-F238E27FC236}">
                  <a16:creationId xmlns:a16="http://schemas.microsoft.com/office/drawing/2014/main" id="{889DF322-8497-F535-D68B-DA5348BEDF9F}"/>
                </a:ext>
              </a:extLst>
            </p:cNvPr>
            <p:cNvSpPr txBox="1"/>
            <p:nvPr/>
          </p:nvSpPr>
          <p:spPr>
            <a:xfrm>
              <a:off x="709771" y="4699000"/>
              <a:ext cx="1168400" cy="1446550"/>
            </a:xfrm>
            <a:prstGeom prst="rect">
              <a:avLst/>
            </a:prstGeom>
            <a:noFill/>
          </p:spPr>
          <p:txBody>
            <a:bodyPr wrap="square" rtlCol="0">
              <a:spAutoFit/>
            </a:bodyPr>
            <a:lstStyle/>
            <a:p>
              <a:pPr defTabSz="639348">
                <a:spcAft>
                  <a:spcPts val="552"/>
                </a:spcAft>
              </a:pPr>
              <a:r>
                <a:rPr lang="es-ES" sz="6153" kern="1200" dirty="0">
                  <a:solidFill>
                    <a:schemeClr val="tx1"/>
                  </a:solidFill>
                  <a:latin typeface="+mn-lt"/>
                  <a:ea typeface="+mn-ea"/>
                  <a:cs typeface="+mn-cs"/>
                </a:rPr>
                <a:t>🤔</a:t>
              </a:r>
              <a:endParaRPr lang="es-ES" dirty="0"/>
            </a:p>
          </p:txBody>
        </p:sp>
        <p:sp>
          <p:nvSpPr>
            <p:cNvPr id="13" name="Thought Bubble: Cloud 12">
              <a:extLst>
                <a:ext uri="{FF2B5EF4-FFF2-40B4-BE49-F238E27FC236}">
                  <a16:creationId xmlns:a16="http://schemas.microsoft.com/office/drawing/2014/main" id="{DF1197D5-CFDB-DEF7-3B27-6AE9794F8118}"/>
                </a:ext>
              </a:extLst>
            </p:cNvPr>
            <p:cNvSpPr/>
            <p:nvPr/>
          </p:nvSpPr>
          <p:spPr>
            <a:xfrm rot="828205">
              <a:off x="1504767" y="2514163"/>
              <a:ext cx="3238500" cy="2159000"/>
            </a:xfrm>
            <a:prstGeom prst="cloudCallou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5" name="Picture 14" descr="A blue square with white letters on it&#10;&#10;Description automatically generated">
              <a:extLst>
                <a:ext uri="{FF2B5EF4-FFF2-40B4-BE49-F238E27FC236}">
                  <a16:creationId xmlns:a16="http://schemas.microsoft.com/office/drawing/2014/main" id="{D9189ABF-CA90-26B7-AD31-DBC761D22B6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19292" y="2849070"/>
              <a:ext cx="770430" cy="770430"/>
            </a:xfrm>
            <a:prstGeom prst="rect">
              <a:avLst/>
            </a:prstGeom>
          </p:spPr>
        </p:pic>
        <p:pic>
          <p:nvPicPr>
            <p:cNvPr id="17" name="Picture 16">
              <a:extLst>
                <a:ext uri="{FF2B5EF4-FFF2-40B4-BE49-F238E27FC236}">
                  <a16:creationId xmlns:a16="http://schemas.microsoft.com/office/drawing/2014/main" id="{5E82EA1D-544F-BA75-5A34-8D85A78F963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98616" y="3037217"/>
              <a:ext cx="1143000" cy="381000"/>
            </a:xfrm>
            <a:prstGeom prst="rect">
              <a:avLst/>
            </a:prstGeom>
          </p:spPr>
        </p:pic>
        <p:pic>
          <p:nvPicPr>
            <p:cNvPr id="19" name="Picture 18" descr="A black and white logo&#10;&#10;Description automatically generated">
              <a:extLst>
                <a:ext uri="{FF2B5EF4-FFF2-40B4-BE49-F238E27FC236}">
                  <a16:creationId xmlns:a16="http://schemas.microsoft.com/office/drawing/2014/main" id="{5AE5022D-BB23-C191-6E0D-ED99B15D7A9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63021" y="3562081"/>
              <a:ext cx="1007095" cy="730212"/>
            </a:xfrm>
            <a:prstGeom prst="rect">
              <a:avLst/>
            </a:prstGeom>
          </p:spPr>
        </p:pic>
      </p:grpSp>
    </p:spTree>
    <p:extLst>
      <p:ext uri="{BB962C8B-B14F-4D97-AF65-F5344CB8AC3E}">
        <p14:creationId xmlns:p14="http://schemas.microsoft.com/office/powerpoint/2010/main" val="33856217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A3C7DEA-BCC2-4295-8850-147993296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289949D-B9F6-468A-86FE-2694DC5AE7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ítulo 1">
            <a:extLst>
              <a:ext uri="{FF2B5EF4-FFF2-40B4-BE49-F238E27FC236}">
                <a16:creationId xmlns:a16="http://schemas.microsoft.com/office/drawing/2014/main" id="{5E3C8344-99F2-D521-9B7E-E1A8E1EE66CE}"/>
              </a:ext>
            </a:extLst>
          </p:cNvPr>
          <p:cNvSpPr>
            <a:spLocks noGrp="1"/>
          </p:cNvSpPr>
          <p:nvPr>
            <p:ph type="title"/>
          </p:nvPr>
        </p:nvSpPr>
        <p:spPr>
          <a:xfrm>
            <a:off x="4518233" y="395921"/>
            <a:ext cx="3155226" cy="1066802"/>
          </a:xfrm>
        </p:spPr>
        <p:txBody>
          <a:bodyPr anchor="b">
            <a:normAutofit/>
          </a:bodyPr>
          <a:lstStyle/>
          <a:p>
            <a:pPr algn="ctr"/>
            <a:r>
              <a:rPr lang="es-ES" sz="4800" b="1" dirty="0">
                <a:latin typeface="Roboto Bold" panose="02000000000000000000" pitchFamily="2" charset="0"/>
                <a:ea typeface="Roboto Bold" panose="02000000000000000000" pitchFamily="2" charset="0"/>
                <a:cs typeface="Roboto Bold" panose="02000000000000000000" pitchFamily="2" charset="0"/>
              </a:rPr>
              <a:t>Propuesta</a:t>
            </a:r>
          </a:p>
        </p:txBody>
      </p:sp>
      <p:grpSp>
        <p:nvGrpSpPr>
          <p:cNvPr id="14" name="Group 13">
            <a:extLst>
              <a:ext uri="{FF2B5EF4-FFF2-40B4-BE49-F238E27FC236}">
                <a16:creationId xmlns:a16="http://schemas.microsoft.com/office/drawing/2014/main" id="{E4DF0958-0C87-4C28-9554-2FADC788C2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5" name="Freeform: Shape 14">
              <a:extLst>
                <a:ext uri="{FF2B5EF4-FFF2-40B4-BE49-F238E27FC236}">
                  <a16:creationId xmlns:a16="http://schemas.microsoft.com/office/drawing/2014/main" id="{DEC53B48-7B73-49D1-A6FD-9DBF5141E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7DEDDC41-2C98-4AF1-A0EA-AEEC34827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D2208F20-F93C-4530-8370-FC7818BAB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E52F51E0-B50B-43EA-B6AC-C16BD29C3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Slide Number Placeholder 5">
            <a:extLst>
              <a:ext uri="{FF2B5EF4-FFF2-40B4-BE49-F238E27FC236}">
                <a16:creationId xmlns:a16="http://schemas.microsoft.com/office/drawing/2014/main" id="{9EEDD438-0115-2133-647F-AB7232A4A23E}"/>
              </a:ext>
            </a:extLst>
          </p:cNvPr>
          <p:cNvSpPr>
            <a:spLocks noGrp="1"/>
          </p:cNvSpPr>
          <p:nvPr>
            <p:ph type="sldNum" sz="quarter" idx="12"/>
          </p:nvPr>
        </p:nvSpPr>
        <p:spPr/>
        <p:txBody>
          <a:bodyPr/>
          <a:lstStyle/>
          <a:p>
            <a:fld id="{0F1556C4-DFC3-4611-A7CC-780699185E26}" type="slidenum">
              <a:rPr lang="es-ES" smtClean="0"/>
              <a:t>27</a:t>
            </a:fld>
            <a:endParaRPr lang="es-ES"/>
          </a:p>
        </p:txBody>
      </p:sp>
      <p:sp>
        <p:nvSpPr>
          <p:cNvPr id="7" name="Freeform 7">
            <a:extLst>
              <a:ext uri="{FF2B5EF4-FFF2-40B4-BE49-F238E27FC236}">
                <a16:creationId xmlns:a16="http://schemas.microsoft.com/office/drawing/2014/main" id="{9A4E0D85-A869-F997-33FA-58762E7F25B6}"/>
              </a:ext>
            </a:extLst>
          </p:cNvPr>
          <p:cNvSpPr/>
          <p:nvPr/>
        </p:nvSpPr>
        <p:spPr>
          <a:xfrm>
            <a:off x="10783885" y="229052"/>
            <a:ext cx="805569" cy="1055871"/>
          </a:xfrm>
          <a:custGeom>
            <a:avLst/>
            <a:gdLst/>
            <a:ahLst/>
            <a:cxnLst/>
            <a:rect l="l" t="t" r="r" b="b"/>
            <a:pathLst>
              <a:path w="1602326" h="2355852">
                <a:moveTo>
                  <a:pt x="0" y="0"/>
                </a:moveTo>
                <a:lnTo>
                  <a:pt x="1602326" y="0"/>
                </a:lnTo>
                <a:lnTo>
                  <a:pt x="1602326" y="2355852"/>
                </a:lnTo>
                <a:lnTo>
                  <a:pt x="0" y="2355852"/>
                </a:lnTo>
                <a:lnTo>
                  <a:pt x="0" y="0"/>
                </a:lnTo>
                <a:close/>
              </a:path>
            </a:pathLst>
          </a:custGeom>
          <a:blipFill>
            <a:blip r:embed="rId3">
              <a:alphaModFix amt="35000"/>
            </a:blip>
            <a:stretch>
              <a:fillRect/>
            </a:stretch>
          </a:blipFill>
        </p:spPr>
        <p:txBody>
          <a:bodyPr/>
          <a:lstStyle/>
          <a:p>
            <a:endParaRPr lang="es-ES"/>
          </a:p>
        </p:txBody>
      </p:sp>
      <p:pic>
        <p:nvPicPr>
          <p:cNvPr id="8" name="Imagen 28" descr="Texto&#10;&#10;Descripción generada automáticamente">
            <a:extLst>
              <a:ext uri="{FF2B5EF4-FFF2-40B4-BE49-F238E27FC236}">
                <a16:creationId xmlns:a16="http://schemas.microsoft.com/office/drawing/2014/main" id="{46730DDE-9C3C-FDCE-4379-CA7471D6DE5C}"/>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602544" y="229053"/>
            <a:ext cx="1382854" cy="1055870"/>
          </a:xfrm>
          <a:prstGeom prst="rect">
            <a:avLst/>
          </a:prstGeom>
        </p:spPr>
      </p:pic>
    </p:spTree>
    <p:extLst>
      <p:ext uri="{BB962C8B-B14F-4D97-AF65-F5344CB8AC3E}">
        <p14:creationId xmlns:p14="http://schemas.microsoft.com/office/powerpoint/2010/main" val="29037235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3C8344-99F2-D521-9B7E-E1A8E1EE66CE}"/>
              </a:ext>
            </a:extLst>
          </p:cNvPr>
          <p:cNvSpPr>
            <a:spLocks noGrp="1"/>
          </p:cNvSpPr>
          <p:nvPr>
            <p:ph type="title"/>
          </p:nvPr>
        </p:nvSpPr>
        <p:spPr>
          <a:xfrm>
            <a:off x="4518233" y="395921"/>
            <a:ext cx="3155226" cy="1066802"/>
          </a:xfrm>
        </p:spPr>
        <p:txBody>
          <a:bodyPr anchor="b">
            <a:normAutofit/>
          </a:bodyPr>
          <a:lstStyle/>
          <a:p>
            <a:pPr algn="ctr"/>
            <a:r>
              <a:rPr lang="es-ES" sz="4800" b="1" dirty="0">
                <a:latin typeface="Roboto Bold" panose="02000000000000000000" pitchFamily="2" charset="0"/>
                <a:ea typeface="Roboto Bold" panose="02000000000000000000" pitchFamily="2" charset="0"/>
                <a:cs typeface="Roboto Bold" panose="02000000000000000000" pitchFamily="2" charset="0"/>
              </a:rPr>
              <a:t>Propuesta</a:t>
            </a:r>
          </a:p>
        </p:txBody>
      </p:sp>
      <p:sp>
        <p:nvSpPr>
          <p:cNvPr id="3" name="Marcador de contenido 2">
            <a:extLst>
              <a:ext uri="{FF2B5EF4-FFF2-40B4-BE49-F238E27FC236}">
                <a16:creationId xmlns:a16="http://schemas.microsoft.com/office/drawing/2014/main" id="{FF26FC71-5570-45D5-124B-5F9673325215}"/>
              </a:ext>
            </a:extLst>
          </p:cNvPr>
          <p:cNvSpPr>
            <a:spLocks noGrp="1"/>
          </p:cNvSpPr>
          <p:nvPr>
            <p:ph idx="1"/>
          </p:nvPr>
        </p:nvSpPr>
        <p:spPr>
          <a:xfrm>
            <a:off x="1179072" y="2261885"/>
            <a:ext cx="9833548" cy="2945574"/>
          </a:xfrm>
        </p:spPr>
        <p:txBody>
          <a:bodyPr anchor="ctr">
            <a:normAutofit/>
          </a:bodyPr>
          <a:lstStyle/>
          <a:p>
            <a:pPr marL="0" indent="0" algn="just">
              <a:buNone/>
            </a:pPr>
            <a:r>
              <a:rPr lang="es-ES" i="1" dirty="0">
                <a:latin typeface="Roboto" panose="02000000000000000000" pitchFamily="2" charset="0"/>
                <a:ea typeface="Roboto" panose="02000000000000000000" pitchFamily="2" charset="0"/>
                <a:cs typeface="Roboto" panose="02000000000000000000" pitchFamily="2" charset="0"/>
              </a:rPr>
              <a:t>Metodología que facilite la elección de un esquema de despliegue óptimo en coste y rendimiento para las aplicaciones de microservicios híbridas (cuántico-clásicas) aplicando técnicas de </a:t>
            </a:r>
            <a:r>
              <a:rPr lang="es-ES" i="1" dirty="0" err="1">
                <a:latin typeface="Roboto" panose="02000000000000000000" pitchFamily="2" charset="0"/>
                <a:ea typeface="Roboto" panose="02000000000000000000" pitchFamily="2" charset="0"/>
                <a:cs typeface="Roboto" panose="02000000000000000000" pitchFamily="2" charset="0"/>
              </a:rPr>
              <a:t>model</a:t>
            </a:r>
            <a:r>
              <a:rPr lang="es-ES" i="1" dirty="0">
                <a:latin typeface="Roboto" panose="02000000000000000000" pitchFamily="2" charset="0"/>
                <a:ea typeface="Roboto" panose="02000000000000000000" pitchFamily="2" charset="0"/>
                <a:cs typeface="Roboto" panose="02000000000000000000" pitchFamily="2" charset="0"/>
              </a:rPr>
              <a:t> </a:t>
            </a:r>
            <a:r>
              <a:rPr lang="es-ES" i="1" dirty="0" err="1">
                <a:latin typeface="Roboto" panose="02000000000000000000" pitchFamily="2" charset="0"/>
                <a:ea typeface="Roboto" panose="02000000000000000000" pitchFamily="2" charset="0"/>
                <a:cs typeface="Roboto" panose="02000000000000000000" pitchFamily="2" charset="0"/>
              </a:rPr>
              <a:t>checking</a:t>
            </a:r>
            <a:r>
              <a:rPr lang="es-ES" i="1" dirty="0">
                <a:latin typeface="Roboto" panose="02000000000000000000" pitchFamily="2" charset="0"/>
                <a:ea typeface="Roboto" panose="02000000000000000000" pitchFamily="2" charset="0"/>
                <a:cs typeface="Roboto" panose="02000000000000000000" pitchFamily="2" charset="0"/>
              </a:rPr>
              <a:t> probabilístico y usando la teoría de la utilidad.</a:t>
            </a:r>
          </a:p>
        </p:txBody>
      </p:sp>
      <p:sp>
        <p:nvSpPr>
          <p:cNvPr id="6" name="Slide Number Placeholder 5">
            <a:extLst>
              <a:ext uri="{FF2B5EF4-FFF2-40B4-BE49-F238E27FC236}">
                <a16:creationId xmlns:a16="http://schemas.microsoft.com/office/drawing/2014/main" id="{9EEDD438-0115-2133-647F-AB7232A4A23E}"/>
              </a:ext>
            </a:extLst>
          </p:cNvPr>
          <p:cNvSpPr>
            <a:spLocks noGrp="1"/>
          </p:cNvSpPr>
          <p:nvPr>
            <p:ph type="sldNum" sz="quarter" idx="12"/>
          </p:nvPr>
        </p:nvSpPr>
        <p:spPr/>
        <p:txBody>
          <a:bodyPr/>
          <a:lstStyle/>
          <a:p>
            <a:fld id="{0F1556C4-DFC3-4611-A7CC-780699185E26}" type="slidenum">
              <a:rPr lang="es-ES" smtClean="0"/>
              <a:t>28</a:t>
            </a:fld>
            <a:endParaRPr lang="es-ES"/>
          </a:p>
        </p:txBody>
      </p:sp>
      <p:sp>
        <p:nvSpPr>
          <p:cNvPr id="7" name="Freeform 7">
            <a:extLst>
              <a:ext uri="{FF2B5EF4-FFF2-40B4-BE49-F238E27FC236}">
                <a16:creationId xmlns:a16="http://schemas.microsoft.com/office/drawing/2014/main" id="{9A4E0D85-A869-F997-33FA-58762E7F25B6}"/>
              </a:ext>
            </a:extLst>
          </p:cNvPr>
          <p:cNvSpPr/>
          <p:nvPr/>
        </p:nvSpPr>
        <p:spPr>
          <a:xfrm>
            <a:off x="10783885" y="229052"/>
            <a:ext cx="805569" cy="1055871"/>
          </a:xfrm>
          <a:custGeom>
            <a:avLst/>
            <a:gdLst/>
            <a:ahLst/>
            <a:cxnLst/>
            <a:rect l="l" t="t" r="r" b="b"/>
            <a:pathLst>
              <a:path w="1602326" h="2355852">
                <a:moveTo>
                  <a:pt x="0" y="0"/>
                </a:moveTo>
                <a:lnTo>
                  <a:pt x="1602326" y="0"/>
                </a:lnTo>
                <a:lnTo>
                  <a:pt x="1602326" y="2355852"/>
                </a:lnTo>
                <a:lnTo>
                  <a:pt x="0" y="2355852"/>
                </a:lnTo>
                <a:lnTo>
                  <a:pt x="0" y="0"/>
                </a:lnTo>
                <a:close/>
              </a:path>
            </a:pathLst>
          </a:custGeom>
          <a:blipFill>
            <a:blip r:embed="rId3">
              <a:alphaModFix amt="35000"/>
            </a:blip>
            <a:stretch>
              <a:fillRect/>
            </a:stretch>
          </a:blipFill>
        </p:spPr>
        <p:txBody>
          <a:bodyPr/>
          <a:lstStyle/>
          <a:p>
            <a:endParaRPr lang="es-ES"/>
          </a:p>
        </p:txBody>
      </p:sp>
      <p:pic>
        <p:nvPicPr>
          <p:cNvPr id="8" name="Imagen 28" descr="Texto&#10;&#10;Descripción generada automáticamente">
            <a:extLst>
              <a:ext uri="{FF2B5EF4-FFF2-40B4-BE49-F238E27FC236}">
                <a16:creationId xmlns:a16="http://schemas.microsoft.com/office/drawing/2014/main" id="{46730DDE-9C3C-FDCE-4379-CA7471D6DE5C}"/>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602544" y="229053"/>
            <a:ext cx="1382854" cy="1055870"/>
          </a:xfrm>
          <a:prstGeom prst="rect">
            <a:avLst/>
          </a:prstGeom>
        </p:spPr>
      </p:pic>
    </p:spTree>
    <p:extLst>
      <p:ext uri="{BB962C8B-B14F-4D97-AF65-F5344CB8AC3E}">
        <p14:creationId xmlns:p14="http://schemas.microsoft.com/office/powerpoint/2010/main" val="32315752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999E19-16D5-D9A8-8FBE-6DA3C954017A}"/>
              </a:ext>
            </a:extLst>
          </p:cNvPr>
          <p:cNvSpPr>
            <a:spLocks noGrp="1"/>
          </p:cNvSpPr>
          <p:nvPr>
            <p:ph type="title"/>
          </p:nvPr>
        </p:nvSpPr>
        <p:spPr>
          <a:xfrm>
            <a:off x="4107542" y="-40640"/>
            <a:ext cx="3976915" cy="1325563"/>
          </a:xfrm>
        </p:spPr>
        <p:txBody>
          <a:bodyPr anchor="b">
            <a:normAutofit/>
          </a:bodyPr>
          <a:lstStyle/>
          <a:p>
            <a:pPr algn="ctr"/>
            <a:r>
              <a:rPr lang="es-ES" dirty="0">
                <a:latin typeface="Roboto Bold" panose="02000000000000000000" pitchFamily="2" charset="0"/>
                <a:ea typeface="Roboto Bold" panose="02000000000000000000" pitchFamily="2" charset="0"/>
                <a:cs typeface="Roboto Bold" panose="02000000000000000000" pitchFamily="2" charset="0"/>
              </a:rPr>
              <a:t>Especificación</a:t>
            </a:r>
          </a:p>
        </p:txBody>
      </p:sp>
      <p:sp>
        <p:nvSpPr>
          <p:cNvPr id="27" name="Slide Number Placeholder 26">
            <a:extLst>
              <a:ext uri="{FF2B5EF4-FFF2-40B4-BE49-F238E27FC236}">
                <a16:creationId xmlns:a16="http://schemas.microsoft.com/office/drawing/2014/main" id="{0ED3E9D5-6C0F-EF35-3370-9E29ED0FF241}"/>
              </a:ext>
            </a:extLst>
          </p:cNvPr>
          <p:cNvSpPr>
            <a:spLocks noGrp="1"/>
          </p:cNvSpPr>
          <p:nvPr>
            <p:ph type="sldNum" sz="quarter" idx="12"/>
          </p:nvPr>
        </p:nvSpPr>
        <p:spPr/>
        <p:txBody>
          <a:bodyPr/>
          <a:lstStyle/>
          <a:p>
            <a:fld id="{0F1556C4-DFC3-4611-A7CC-780699185E26}" type="slidenum">
              <a:rPr lang="es-ES" smtClean="0"/>
              <a:t>29</a:t>
            </a:fld>
            <a:endParaRPr lang="es-ES"/>
          </a:p>
        </p:txBody>
      </p:sp>
      <p:sp>
        <p:nvSpPr>
          <p:cNvPr id="28" name="Freeform 7">
            <a:extLst>
              <a:ext uri="{FF2B5EF4-FFF2-40B4-BE49-F238E27FC236}">
                <a16:creationId xmlns:a16="http://schemas.microsoft.com/office/drawing/2014/main" id="{114334BB-A7EE-EFA3-68DB-96536E99900D}"/>
              </a:ext>
            </a:extLst>
          </p:cNvPr>
          <p:cNvSpPr/>
          <p:nvPr/>
        </p:nvSpPr>
        <p:spPr>
          <a:xfrm>
            <a:off x="10783885" y="229052"/>
            <a:ext cx="805569" cy="1055871"/>
          </a:xfrm>
          <a:custGeom>
            <a:avLst/>
            <a:gdLst/>
            <a:ahLst/>
            <a:cxnLst/>
            <a:rect l="l" t="t" r="r" b="b"/>
            <a:pathLst>
              <a:path w="1602326" h="2355852">
                <a:moveTo>
                  <a:pt x="0" y="0"/>
                </a:moveTo>
                <a:lnTo>
                  <a:pt x="1602326" y="0"/>
                </a:lnTo>
                <a:lnTo>
                  <a:pt x="1602326" y="2355852"/>
                </a:lnTo>
                <a:lnTo>
                  <a:pt x="0" y="2355852"/>
                </a:lnTo>
                <a:lnTo>
                  <a:pt x="0" y="0"/>
                </a:lnTo>
                <a:close/>
              </a:path>
            </a:pathLst>
          </a:custGeom>
          <a:blipFill>
            <a:blip r:embed="rId3">
              <a:alphaModFix amt="35000"/>
            </a:blip>
            <a:stretch>
              <a:fillRect/>
            </a:stretch>
          </a:blipFill>
        </p:spPr>
        <p:txBody>
          <a:bodyPr/>
          <a:lstStyle/>
          <a:p>
            <a:endParaRPr lang="es-ES"/>
          </a:p>
        </p:txBody>
      </p:sp>
      <p:pic>
        <p:nvPicPr>
          <p:cNvPr id="29" name="Imagen 28" descr="Texto&#10;&#10;Descripción generada automáticamente">
            <a:extLst>
              <a:ext uri="{FF2B5EF4-FFF2-40B4-BE49-F238E27FC236}">
                <a16:creationId xmlns:a16="http://schemas.microsoft.com/office/drawing/2014/main" id="{A4C5642C-4CDF-F1B6-9CA4-327143F83B90}"/>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602544" y="229053"/>
            <a:ext cx="1382854" cy="1055870"/>
          </a:xfrm>
          <a:prstGeom prst="rect">
            <a:avLst/>
          </a:prstGeom>
        </p:spPr>
      </p:pic>
    </p:spTree>
    <p:extLst>
      <p:ext uri="{BB962C8B-B14F-4D97-AF65-F5344CB8AC3E}">
        <p14:creationId xmlns:p14="http://schemas.microsoft.com/office/powerpoint/2010/main" val="1131943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8EDFE-8D10-516B-0420-12113ACEFE0E}"/>
              </a:ext>
            </a:extLst>
          </p:cNvPr>
          <p:cNvSpPr>
            <a:spLocks noGrp="1"/>
          </p:cNvSpPr>
          <p:nvPr>
            <p:ph type="title"/>
          </p:nvPr>
        </p:nvSpPr>
        <p:spPr>
          <a:xfrm>
            <a:off x="5168900" y="229711"/>
            <a:ext cx="1854200" cy="1325563"/>
          </a:xfrm>
        </p:spPr>
        <p:txBody>
          <a:bodyPr/>
          <a:lstStyle/>
          <a:p>
            <a:r>
              <a:rPr lang="es-ES" dirty="0">
                <a:latin typeface="Roboto Bold" panose="02000000000000000000" pitchFamily="2" charset="0"/>
                <a:ea typeface="Roboto Bold" panose="02000000000000000000" pitchFamily="2" charset="0"/>
                <a:cs typeface="Roboto Bold" panose="02000000000000000000" pitchFamily="2" charset="0"/>
              </a:rPr>
              <a:t>Índice</a:t>
            </a:r>
          </a:p>
        </p:txBody>
      </p:sp>
      <p:graphicFrame>
        <p:nvGraphicFramePr>
          <p:cNvPr id="14" name="Content Placeholder 2">
            <a:extLst>
              <a:ext uri="{FF2B5EF4-FFF2-40B4-BE49-F238E27FC236}">
                <a16:creationId xmlns:a16="http://schemas.microsoft.com/office/drawing/2014/main" id="{34434423-7891-F335-D885-94616ACB0277}"/>
              </a:ext>
            </a:extLst>
          </p:cNvPr>
          <p:cNvGraphicFramePr>
            <a:graphicFrameLocks noGrp="1"/>
          </p:cNvGraphicFramePr>
          <p:nvPr>
            <p:ph idx="1"/>
            <p:extLst>
              <p:ext uri="{D42A27DB-BD31-4B8C-83A1-F6EECF244321}">
                <p14:modId xmlns:p14="http://schemas.microsoft.com/office/powerpoint/2010/main" val="370171035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1DB9054C-E715-36B4-EF69-7794B93DB1F4}"/>
              </a:ext>
            </a:extLst>
          </p:cNvPr>
          <p:cNvSpPr>
            <a:spLocks noGrp="1"/>
          </p:cNvSpPr>
          <p:nvPr>
            <p:ph type="sldNum" sz="quarter" idx="12"/>
          </p:nvPr>
        </p:nvSpPr>
        <p:spPr/>
        <p:txBody>
          <a:bodyPr/>
          <a:lstStyle/>
          <a:p>
            <a:fld id="{0F1556C4-DFC3-4611-A7CC-780699185E26}" type="slidenum">
              <a:rPr lang="es-ES" smtClean="0"/>
              <a:t>3</a:t>
            </a:fld>
            <a:endParaRPr lang="es-ES"/>
          </a:p>
        </p:txBody>
      </p:sp>
      <p:sp>
        <p:nvSpPr>
          <p:cNvPr id="5" name="Freeform 7">
            <a:extLst>
              <a:ext uri="{FF2B5EF4-FFF2-40B4-BE49-F238E27FC236}">
                <a16:creationId xmlns:a16="http://schemas.microsoft.com/office/drawing/2014/main" id="{BE34384A-4B60-4C5C-82F7-83BBB84567EB}"/>
              </a:ext>
            </a:extLst>
          </p:cNvPr>
          <p:cNvSpPr/>
          <p:nvPr/>
        </p:nvSpPr>
        <p:spPr>
          <a:xfrm>
            <a:off x="10783885" y="229052"/>
            <a:ext cx="805569" cy="1055871"/>
          </a:xfrm>
          <a:custGeom>
            <a:avLst/>
            <a:gdLst/>
            <a:ahLst/>
            <a:cxnLst/>
            <a:rect l="l" t="t" r="r" b="b"/>
            <a:pathLst>
              <a:path w="1602326" h="2355852">
                <a:moveTo>
                  <a:pt x="0" y="0"/>
                </a:moveTo>
                <a:lnTo>
                  <a:pt x="1602326" y="0"/>
                </a:lnTo>
                <a:lnTo>
                  <a:pt x="1602326" y="2355852"/>
                </a:lnTo>
                <a:lnTo>
                  <a:pt x="0" y="2355852"/>
                </a:lnTo>
                <a:lnTo>
                  <a:pt x="0" y="0"/>
                </a:lnTo>
                <a:close/>
              </a:path>
            </a:pathLst>
          </a:custGeom>
          <a:blipFill>
            <a:blip r:embed="rId8">
              <a:alphaModFix amt="35000"/>
            </a:blip>
            <a:stretch>
              <a:fillRect/>
            </a:stretch>
          </a:blipFill>
        </p:spPr>
        <p:txBody>
          <a:bodyPr/>
          <a:lstStyle/>
          <a:p>
            <a:endParaRPr lang="es-ES"/>
          </a:p>
        </p:txBody>
      </p:sp>
      <p:pic>
        <p:nvPicPr>
          <p:cNvPr id="7" name="Imagen 28" descr="Texto&#10;&#10;Descripción generada automáticamente">
            <a:extLst>
              <a:ext uri="{FF2B5EF4-FFF2-40B4-BE49-F238E27FC236}">
                <a16:creationId xmlns:a16="http://schemas.microsoft.com/office/drawing/2014/main" id="{DAE1AEBE-AD97-9114-FE56-B3F437F9A2F6}"/>
              </a:ext>
            </a:extLst>
          </p:cNvPr>
          <p:cNvPicPr>
            <a:picLocks noChangeAspect="1"/>
          </p:cNvPicPr>
          <p:nvPr/>
        </p:nvPicPr>
        <p:blipFill>
          <a:blip r:embed="rId9" cstate="print">
            <a:alphaModFix amt="35000"/>
            <a:extLst>
              <a:ext uri="{28A0092B-C50C-407E-A947-70E740481C1C}">
                <a14:useLocalDpi xmlns:a14="http://schemas.microsoft.com/office/drawing/2010/main" val="0"/>
              </a:ext>
            </a:extLst>
          </a:blip>
          <a:stretch>
            <a:fillRect/>
          </a:stretch>
        </p:blipFill>
        <p:spPr>
          <a:xfrm>
            <a:off x="602544" y="229053"/>
            <a:ext cx="1382854" cy="1055870"/>
          </a:xfrm>
          <a:prstGeom prst="rect">
            <a:avLst/>
          </a:prstGeom>
        </p:spPr>
      </p:pic>
    </p:spTree>
    <p:extLst>
      <p:ext uri="{BB962C8B-B14F-4D97-AF65-F5344CB8AC3E}">
        <p14:creationId xmlns:p14="http://schemas.microsoft.com/office/powerpoint/2010/main" val="38699263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E8FA948-8632-163F-C9DE-72BA065708B9}"/>
              </a:ext>
            </a:extLst>
          </p:cNvPr>
          <p:cNvSpPr/>
          <p:nvPr/>
        </p:nvSpPr>
        <p:spPr>
          <a:xfrm>
            <a:off x="947057" y="1926771"/>
            <a:ext cx="1654629" cy="714378"/>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a:solidFill>
                  <a:sysClr val="windowText" lastClr="000000"/>
                </a:solidFill>
              </a:rPr>
              <a:t>Tipo</a:t>
            </a:r>
          </a:p>
        </p:txBody>
      </p:sp>
      <p:sp>
        <p:nvSpPr>
          <p:cNvPr id="7" name="Rectangle: Rounded Corners 6">
            <a:extLst>
              <a:ext uri="{FF2B5EF4-FFF2-40B4-BE49-F238E27FC236}">
                <a16:creationId xmlns:a16="http://schemas.microsoft.com/office/drawing/2014/main" id="{48889A48-FC4B-16E6-678E-8FCC2D0BD8C9}"/>
              </a:ext>
            </a:extLst>
          </p:cNvPr>
          <p:cNvSpPr/>
          <p:nvPr/>
        </p:nvSpPr>
        <p:spPr>
          <a:xfrm>
            <a:off x="4126149" y="1926771"/>
            <a:ext cx="7118794" cy="714378"/>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a:solidFill>
                  <a:sysClr val="windowText" lastClr="000000"/>
                </a:solidFill>
                <a:effectLst/>
                <a:latin typeface="Arial" panose="020B0604020202020204" pitchFamily="34" charset="0"/>
              </a:rPr>
              <a:t>Indica el modelo de computaci</a:t>
            </a:r>
            <a:r>
              <a:rPr lang="es-ES" b="1" dirty="0">
                <a:solidFill>
                  <a:sysClr val="windowText" lastClr="000000"/>
                </a:solidFill>
                <a:latin typeface="Arial" panose="020B0604020202020204" pitchFamily="34" charset="0"/>
              </a:rPr>
              <a:t>ó</a:t>
            </a:r>
            <a:r>
              <a:rPr lang="es-ES" b="1" dirty="0">
                <a:solidFill>
                  <a:sysClr val="windowText" lastClr="000000"/>
                </a:solidFill>
                <a:effectLst/>
                <a:latin typeface="Arial" panose="020B0604020202020204" pitchFamily="34" charset="0"/>
              </a:rPr>
              <a:t>n que utiliza el </a:t>
            </a:r>
          </a:p>
          <a:p>
            <a:pPr algn="ctr"/>
            <a:r>
              <a:rPr lang="es-ES" b="1" dirty="0">
                <a:solidFill>
                  <a:sysClr val="windowText" lastClr="000000"/>
                </a:solidFill>
                <a:effectLst/>
                <a:latin typeface="Arial" panose="020B0604020202020204" pitchFamily="34" charset="0"/>
              </a:rPr>
              <a:t>microservicio (cuántico o clásico)</a:t>
            </a:r>
            <a:endParaRPr lang="es-ES" b="1" dirty="0">
              <a:solidFill>
                <a:sysClr val="windowText" lastClr="000000"/>
              </a:solidFill>
            </a:endParaRPr>
          </a:p>
        </p:txBody>
      </p:sp>
      <p:sp>
        <p:nvSpPr>
          <p:cNvPr id="23" name="Arrow: Right 22">
            <a:extLst>
              <a:ext uri="{FF2B5EF4-FFF2-40B4-BE49-F238E27FC236}">
                <a16:creationId xmlns:a16="http://schemas.microsoft.com/office/drawing/2014/main" id="{F29EEC99-DEFD-D53E-AF89-6FAC519B123A}"/>
              </a:ext>
            </a:extLst>
          </p:cNvPr>
          <p:cNvSpPr/>
          <p:nvPr/>
        </p:nvSpPr>
        <p:spPr>
          <a:xfrm>
            <a:off x="2810750" y="2030758"/>
            <a:ext cx="1106334" cy="484632"/>
          </a:xfrm>
          <a:prstGeom prst="rightArrow">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Slide Number Placeholder 26">
            <a:extLst>
              <a:ext uri="{FF2B5EF4-FFF2-40B4-BE49-F238E27FC236}">
                <a16:creationId xmlns:a16="http://schemas.microsoft.com/office/drawing/2014/main" id="{0ED3E9D5-6C0F-EF35-3370-9E29ED0FF241}"/>
              </a:ext>
            </a:extLst>
          </p:cNvPr>
          <p:cNvSpPr>
            <a:spLocks noGrp="1"/>
          </p:cNvSpPr>
          <p:nvPr>
            <p:ph type="sldNum" sz="quarter" idx="12"/>
          </p:nvPr>
        </p:nvSpPr>
        <p:spPr/>
        <p:txBody>
          <a:bodyPr/>
          <a:lstStyle/>
          <a:p>
            <a:fld id="{0F1556C4-DFC3-4611-A7CC-780699185E26}" type="slidenum">
              <a:rPr lang="es-ES" smtClean="0"/>
              <a:t>30</a:t>
            </a:fld>
            <a:endParaRPr lang="es-ES"/>
          </a:p>
        </p:txBody>
      </p:sp>
      <p:sp>
        <p:nvSpPr>
          <p:cNvPr id="28" name="Freeform 7">
            <a:extLst>
              <a:ext uri="{FF2B5EF4-FFF2-40B4-BE49-F238E27FC236}">
                <a16:creationId xmlns:a16="http://schemas.microsoft.com/office/drawing/2014/main" id="{114334BB-A7EE-EFA3-68DB-96536E99900D}"/>
              </a:ext>
            </a:extLst>
          </p:cNvPr>
          <p:cNvSpPr/>
          <p:nvPr/>
        </p:nvSpPr>
        <p:spPr>
          <a:xfrm>
            <a:off x="10783885" y="229052"/>
            <a:ext cx="805569" cy="1055871"/>
          </a:xfrm>
          <a:custGeom>
            <a:avLst/>
            <a:gdLst/>
            <a:ahLst/>
            <a:cxnLst/>
            <a:rect l="l" t="t" r="r" b="b"/>
            <a:pathLst>
              <a:path w="1602326" h="2355852">
                <a:moveTo>
                  <a:pt x="0" y="0"/>
                </a:moveTo>
                <a:lnTo>
                  <a:pt x="1602326" y="0"/>
                </a:lnTo>
                <a:lnTo>
                  <a:pt x="1602326" y="2355852"/>
                </a:lnTo>
                <a:lnTo>
                  <a:pt x="0" y="2355852"/>
                </a:lnTo>
                <a:lnTo>
                  <a:pt x="0" y="0"/>
                </a:lnTo>
                <a:close/>
              </a:path>
            </a:pathLst>
          </a:custGeom>
          <a:blipFill>
            <a:blip r:embed="rId3">
              <a:alphaModFix amt="35000"/>
            </a:blip>
            <a:stretch>
              <a:fillRect/>
            </a:stretch>
          </a:blipFill>
        </p:spPr>
        <p:txBody>
          <a:bodyPr/>
          <a:lstStyle/>
          <a:p>
            <a:endParaRPr lang="es-ES"/>
          </a:p>
        </p:txBody>
      </p:sp>
      <p:pic>
        <p:nvPicPr>
          <p:cNvPr id="29" name="Imagen 28" descr="Texto&#10;&#10;Descripción generada automáticamente">
            <a:extLst>
              <a:ext uri="{FF2B5EF4-FFF2-40B4-BE49-F238E27FC236}">
                <a16:creationId xmlns:a16="http://schemas.microsoft.com/office/drawing/2014/main" id="{A4C5642C-4CDF-F1B6-9CA4-327143F83B90}"/>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602544" y="229053"/>
            <a:ext cx="1382854" cy="1055870"/>
          </a:xfrm>
          <a:prstGeom prst="rect">
            <a:avLst/>
          </a:prstGeom>
        </p:spPr>
      </p:pic>
      <p:sp>
        <p:nvSpPr>
          <p:cNvPr id="8" name="Título 1">
            <a:extLst>
              <a:ext uri="{FF2B5EF4-FFF2-40B4-BE49-F238E27FC236}">
                <a16:creationId xmlns:a16="http://schemas.microsoft.com/office/drawing/2014/main" id="{397DD4E5-3808-6AF1-C0C6-D1F250FF0F42}"/>
              </a:ext>
            </a:extLst>
          </p:cNvPr>
          <p:cNvSpPr txBox="1">
            <a:spLocks/>
          </p:cNvSpPr>
          <p:nvPr/>
        </p:nvSpPr>
        <p:spPr>
          <a:xfrm>
            <a:off x="4107542" y="-40640"/>
            <a:ext cx="3976915"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a:latin typeface="Roboto Bold" panose="02000000000000000000" pitchFamily="2" charset="0"/>
                <a:ea typeface="Roboto Bold" panose="02000000000000000000" pitchFamily="2" charset="0"/>
                <a:cs typeface="Roboto Bold" panose="02000000000000000000" pitchFamily="2" charset="0"/>
              </a:rPr>
              <a:t>Especificación</a:t>
            </a:r>
          </a:p>
        </p:txBody>
      </p:sp>
    </p:spTree>
    <p:extLst>
      <p:ext uri="{BB962C8B-B14F-4D97-AF65-F5344CB8AC3E}">
        <p14:creationId xmlns:p14="http://schemas.microsoft.com/office/powerpoint/2010/main" val="10091550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E8FA948-8632-163F-C9DE-72BA065708B9}"/>
              </a:ext>
            </a:extLst>
          </p:cNvPr>
          <p:cNvSpPr/>
          <p:nvPr/>
        </p:nvSpPr>
        <p:spPr>
          <a:xfrm>
            <a:off x="947057" y="1926771"/>
            <a:ext cx="1654629" cy="714378"/>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a:solidFill>
                  <a:sysClr val="windowText" lastClr="000000"/>
                </a:solidFill>
              </a:rPr>
              <a:t>Tipo</a:t>
            </a:r>
          </a:p>
        </p:txBody>
      </p:sp>
      <p:sp>
        <p:nvSpPr>
          <p:cNvPr id="7" name="Rectangle: Rounded Corners 6">
            <a:extLst>
              <a:ext uri="{FF2B5EF4-FFF2-40B4-BE49-F238E27FC236}">
                <a16:creationId xmlns:a16="http://schemas.microsoft.com/office/drawing/2014/main" id="{48889A48-FC4B-16E6-678E-8FCC2D0BD8C9}"/>
              </a:ext>
            </a:extLst>
          </p:cNvPr>
          <p:cNvSpPr/>
          <p:nvPr/>
        </p:nvSpPr>
        <p:spPr>
          <a:xfrm>
            <a:off x="4126149" y="1926771"/>
            <a:ext cx="7118794" cy="714378"/>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a:solidFill>
                  <a:sysClr val="windowText" lastClr="000000"/>
                </a:solidFill>
                <a:effectLst/>
                <a:latin typeface="Arial" panose="020B0604020202020204" pitchFamily="34" charset="0"/>
              </a:rPr>
              <a:t>Indica el modelo de computaci</a:t>
            </a:r>
            <a:r>
              <a:rPr lang="es-ES" b="1" dirty="0">
                <a:solidFill>
                  <a:sysClr val="windowText" lastClr="000000"/>
                </a:solidFill>
                <a:latin typeface="Arial" panose="020B0604020202020204" pitchFamily="34" charset="0"/>
              </a:rPr>
              <a:t>ó</a:t>
            </a:r>
            <a:r>
              <a:rPr lang="es-ES" b="1" dirty="0">
                <a:solidFill>
                  <a:sysClr val="windowText" lastClr="000000"/>
                </a:solidFill>
                <a:effectLst/>
                <a:latin typeface="Arial" panose="020B0604020202020204" pitchFamily="34" charset="0"/>
              </a:rPr>
              <a:t>n que utiliza el </a:t>
            </a:r>
          </a:p>
          <a:p>
            <a:pPr algn="ctr"/>
            <a:r>
              <a:rPr lang="es-ES" b="1" dirty="0">
                <a:solidFill>
                  <a:sysClr val="windowText" lastClr="000000"/>
                </a:solidFill>
                <a:effectLst/>
                <a:latin typeface="Arial" panose="020B0604020202020204" pitchFamily="34" charset="0"/>
              </a:rPr>
              <a:t>microservicio (cuántico o clásico)</a:t>
            </a:r>
            <a:endParaRPr lang="es-ES" b="1" dirty="0">
              <a:solidFill>
                <a:sysClr val="windowText" lastClr="000000"/>
              </a:solidFill>
            </a:endParaRPr>
          </a:p>
        </p:txBody>
      </p:sp>
      <p:sp>
        <p:nvSpPr>
          <p:cNvPr id="10" name="Rectangle: Rounded Corners 9">
            <a:extLst>
              <a:ext uri="{FF2B5EF4-FFF2-40B4-BE49-F238E27FC236}">
                <a16:creationId xmlns:a16="http://schemas.microsoft.com/office/drawing/2014/main" id="{EF583AC4-633A-134C-8A34-82476D55C4EE}"/>
              </a:ext>
            </a:extLst>
          </p:cNvPr>
          <p:cNvSpPr/>
          <p:nvPr/>
        </p:nvSpPr>
        <p:spPr>
          <a:xfrm>
            <a:off x="4126148" y="2906485"/>
            <a:ext cx="7118794" cy="714378"/>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a:solidFill>
                  <a:sysClr val="windowText" lastClr="000000"/>
                </a:solidFill>
                <a:effectLst/>
                <a:latin typeface="Roboto" panose="02000000000000000000" pitchFamily="2" charset="0"/>
                <a:ea typeface="Roboto" panose="02000000000000000000" pitchFamily="2" charset="0"/>
                <a:cs typeface="Roboto" panose="02000000000000000000" pitchFamily="2" charset="0"/>
              </a:rPr>
              <a:t>Variable que describe la capacidad de memoria, en MB,</a:t>
            </a:r>
            <a:br>
              <a:rPr lang="es-ES" b="1" dirty="0">
                <a:solidFill>
                  <a:sysClr val="windowText" lastClr="000000"/>
                </a:solidFill>
                <a:latin typeface="Roboto" panose="02000000000000000000" pitchFamily="2" charset="0"/>
                <a:ea typeface="Roboto" panose="02000000000000000000" pitchFamily="2" charset="0"/>
                <a:cs typeface="Roboto" panose="02000000000000000000" pitchFamily="2" charset="0"/>
              </a:rPr>
            </a:br>
            <a:r>
              <a:rPr lang="es-ES" b="1" dirty="0">
                <a:solidFill>
                  <a:sysClr val="windowText" lastClr="000000"/>
                </a:solidFill>
                <a:effectLst/>
                <a:latin typeface="Roboto" panose="02000000000000000000" pitchFamily="2" charset="0"/>
                <a:ea typeface="Roboto" panose="02000000000000000000" pitchFamily="2" charset="0"/>
                <a:cs typeface="Roboto" panose="02000000000000000000" pitchFamily="2" charset="0"/>
              </a:rPr>
              <a:t>requerida.</a:t>
            </a:r>
            <a:endParaRPr lang="es-ES" b="1" dirty="0">
              <a:solidFill>
                <a:sysClr val="windowText" lastClr="000000"/>
              </a:solidFill>
              <a:latin typeface="Roboto" panose="02000000000000000000" pitchFamily="2" charset="0"/>
              <a:ea typeface="Roboto" panose="02000000000000000000" pitchFamily="2" charset="0"/>
              <a:cs typeface="Roboto" panose="02000000000000000000" pitchFamily="2" charset="0"/>
            </a:endParaRPr>
          </a:p>
        </p:txBody>
      </p:sp>
      <p:sp>
        <p:nvSpPr>
          <p:cNvPr id="14" name="Rectangle: Rounded Corners 13">
            <a:extLst>
              <a:ext uri="{FF2B5EF4-FFF2-40B4-BE49-F238E27FC236}">
                <a16:creationId xmlns:a16="http://schemas.microsoft.com/office/drawing/2014/main" id="{AFAC30AE-C19B-CAD5-5AE6-B2435B7A10AC}"/>
              </a:ext>
            </a:extLst>
          </p:cNvPr>
          <p:cNvSpPr/>
          <p:nvPr/>
        </p:nvSpPr>
        <p:spPr>
          <a:xfrm>
            <a:off x="947057" y="2906485"/>
            <a:ext cx="1654629" cy="714378"/>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a:solidFill>
                  <a:sysClr val="windowText" lastClr="000000"/>
                </a:solidFill>
              </a:rPr>
              <a:t>Memoria</a:t>
            </a:r>
          </a:p>
        </p:txBody>
      </p:sp>
      <p:sp>
        <p:nvSpPr>
          <p:cNvPr id="23" name="Arrow: Right 22">
            <a:extLst>
              <a:ext uri="{FF2B5EF4-FFF2-40B4-BE49-F238E27FC236}">
                <a16:creationId xmlns:a16="http://schemas.microsoft.com/office/drawing/2014/main" id="{F29EEC99-DEFD-D53E-AF89-6FAC519B123A}"/>
              </a:ext>
            </a:extLst>
          </p:cNvPr>
          <p:cNvSpPr/>
          <p:nvPr/>
        </p:nvSpPr>
        <p:spPr>
          <a:xfrm>
            <a:off x="2810750" y="2030758"/>
            <a:ext cx="1106334" cy="484632"/>
          </a:xfrm>
          <a:prstGeom prst="rightArrow">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Arrow: Right 23">
            <a:extLst>
              <a:ext uri="{FF2B5EF4-FFF2-40B4-BE49-F238E27FC236}">
                <a16:creationId xmlns:a16="http://schemas.microsoft.com/office/drawing/2014/main" id="{11155A60-F307-D823-E59B-8502AF21D8ED}"/>
              </a:ext>
            </a:extLst>
          </p:cNvPr>
          <p:cNvSpPr/>
          <p:nvPr/>
        </p:nvSpPr>
        <p:spPr>
          <a:xfrm>
            <a:off x="2810750" y="3021358"/>
            <a:ext cx="1106334" cy="484632"/>
          </a:xfrm>
          <a:prstGeom prst="rightArrow">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Slide Number Placeholder 26">
            <a:extLst>
              <a:ext uri="{FF2B5EF4-FFF2-40B4-BE49-F238E27FC236}">
                <a16:creationId xmlns:a16="http://schemas.microsoft.com/office/drawing/2014/main" id="{0ED3E9D5-6C0F-EF35-3370-9E29ED0FF241}"/>
              </a:ext>
            </a:extLst>
          </p:cNvPr>
          <p:cNvSpPr>
            <a:spLocks noGrp="1"/>
          </p:cNvSpPr>
          <p:nvPr>
            <p:ph type="sldNum" sz="quarter" idx="12"/>
          </p:nvPr>
        </p:nvSpPr>
        <p:spPr/>
        <p:txBody>
          <a:bodyPr/>
          <a:lstStyle/>
          <a:p>
            <a:fld id="{0F1556C4-DFC3-4611-A7CC-780699185E26}" type="slidenum">
              <a:rPr lang="es-ES" smtClean="0"/>
              <a:t>31</a:t>
            </a:fld>
            <a:endParaRPr lang="es-ES"/>
          </a:p>
        </p:txBody>
      </p:sp>
      <p:sp>
        <p:nvSpPr>
          <p:cNvPr id="28" name="Freeform 7">
            <a:extLst>
              <a:ext uri="{FF2B5EF4-FFF2-40B4-BE49-F238E27FC236}">
                <a16:creationId xmlns:a16="http://schemas.microsoft.com/office/drawing/2014/main" id="{114334BB-A7EE-EFA3-68DB-96536E99900D}"/>
              </a:ext>
            </a:extLst>
          </p:cNvPr>
          <p:cNvSpPr/>
          <p:nvPr/>
        </p:nvSpPr>
        <p:spPr>
          <a:xfrm>
            <a:off x="10783885" y="229052"/>
            <a:ext cx="805569" cy="1055871"/>
          </a:xfrm>
          <a:custGeom>
            <a:avLst/>
            <a:gdLst/>
            <a:ahLst/>
            <a:cxnLst/>
            <a:rect l="l" t="t" r="r" b="b"/>
            <a:pathLst>
              <a:path w="1602326" h="2355852">
                <a:moveTo>
                  <a:pt x="0" y="0"/>
                </a:moveTo>
                <a:lnTo>
                  <a:pt x="1602326" y="0"/>
                </a:lnTo>
                <a:lnTo>
                  <a:pt x="1602326" y="2355852"/>
                </a:lnTo>
                <a:lnTo>
                  <a:pt x="0" y="2355852"/>
                </a:lnTo>
                <a:lnTo>
                  <a:pt x="0" y="0"/>
                </a:lnTo>
                <a:close/>
              </a:path>
            </a:pathLst>
          </a:custGeom>
          <a:blipFill>
            <a:blip r:embed="rId3">
              <a:alphaModFix amt="35000"/>
            </a:blip>
            <a:stretch>
              <a:fillRect/>
            </a:stretch>
          </a:blipFill>
        </p:spPr>
        <p:txBody>
          <a:bodyPr/>
          <a:lstStyle/>
          <a:p>
            <a:endParaRPr lang="es-ES"/>
          </a:p>
        </p:txBody>
      </p:sp>
      <p:pic>
        <p:nvPicPr>
          <p:cNvPr id="29" name="Imagen 28" descr="Texto&#10;&#10;Descripción generada automáticamente">
            <a:extLst>
              <a:ext uri="{FF2B5EF4-FFF2-40B4-BE49-F238E27FC236}">
                <a16:creationId xmlns:a16="http://schemas.microsoft.com/office/drawing/2014/main" id="{A4C5642C-4CDF-F1B6-9CA4-327143F83B90}"/>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602544" y="229053"/>
            <a:ext cx="1382854" cy="1055870"/>
          </a:xfrm>
          <a:prstGeom prst="rect">
            <a:avLst/>
          </a:prstGeom>
        </p:spPr>
      </p:pic>
      <p:sp>
        <p:nvSpPr>
          <p:cNvPr id="5" name="Título 1">
            <a:extLst>
              <a:ext uri="{FF2B5EF4-FFF2-40B4-BE49-F238E27FC236}">
                <a16:creationId xmlns:a16="http://schemas.microsoft.com/office/drawing/2014/main" id="{E72BD1AF-F218-2870-D0B5-E3AFB6A748A7}"/>
              </a:ext>
            </a:extLst>
          </p:cNvPr>
          <p:cNvSpPr>
            <a:spLocks noGrp="1"/>
          </p:cNvSpPr>
          <p:nvPr>
            <p:ph type="title"/>
          </p:nvPr>
        </p:nvSpPr>
        <p:spPr>
          <a:xfrm>
            <a:off x="4107542" y="-40640"/>
            <a:ext cx="3976915" cy="1325563"/>
          </a:xfrm>
        </p:spPr>
        <p:txBody>
          <a:bodyPr anchor="b">
            <a:normAutofit/>
          </a:bodyPr>
          <a:lstStyle/>
          <a:p>
            <a:pPr algn="ctr"/>
            <a:r>
              <a:rPr lang="es-ES" dirty="0">
                <a:latin typeface="Roboto Bold" panose="02000000000000000000" pitchFamily="2" charset="0"/>
                <a:ea typeface="Roboto Bold" panose="02000000000000000000" pitchFamily="2" charset="0"/>
                <a:cs typeface="Roboto Bold" panose="02000000000000000000" pitchFamily="2" charset="0"/>
              </a:rPr>
              <a:t>Especificación</a:t>
            </a:r>
          </a:p>
        </p:txBody>
      </p:sp>
    </p:spTree>
    <p:extLst>
      <p:ext uri="{BB962C8B-B14F-4D97-AF65-F5344CB8AC3E}">
        <p14:creationId xmlns:p14="http://schemas.microsoft.com/office/powerpoint/2010/main" val="24831897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E8FA948-8632-163F-C9DE-72BA065708B9}"/>
              </a:ext>
            </a:extLst>
          </p:cNvPr>
          <p:cNvSpPr/>
          <p:nvPr/>
        </p:nvSpPr>
        <p:spPr>
          <a:xfrm>
            <a:off x="947057" y="1926771"/>
            <a:ext cx="1654629" cy="714378"/>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a:solidFill>
                  <a:sysClr val="windowText" lastClr="000000"/>
                </a:solidFill>
              </a:rPr>
              <a:t>Tipo</a:t>
            </a:r>
          </a:p>
        </p:txBody>
      </p:sp>
      <p:sp>
        <p:nvSpPr>
          <p:cNvPr id="7" name="Rectangle: Rounded Corners 6">
            <a:extLst>
              <a:ext uri="{FF2B5EF4-FFF2-40B4-BE49-F238E27FC236}">
                <a16:creationId xmlns:a16="http://schemas.microsoft.com/office/drawing/2014/main" id="{48889A48-FC4B-16E6-678E-8FCC2D0BD8C9}"/>
              </a:ext>
            </a:extLst>
          </p:cNvPr>
          <p:cNvSpPr/>
          <p:nvPr/>
        </p:nvSpPr>
        <p:spPr>
          <a:xfrm>
            <a:off x="4126149" y="1926771"/>
            <a:ext cx="7118794" cy="714378"/>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a:solidFill>
                  <a:sysClr val="windowText" lastClr="000000"/>
                </a:solidFill>
                <a:effectLst/>
                <a:latin typeface="Arial" panose="020B0604020202020204" pitchFamily="34" charset="0"/>
              </a:rPr>
              <a:t>Indica el modelo de computaci</a:t>
            </a:r>
            <a:r>
              <a:rPr lang="es-ES" b="1" dirty="0">
                <a:solidFill>
                  <a:sysClr val="windowText" lastClr="000000"/>
                </a:solidFill>
                <a:latin typeface="Arial" panose="020B0604020202020204" pitchFamily="34" charset="0"/>
              </a:rPr>
              <a:t>ó</a:t>
            </a:r>
            <a:r>
              <a:rPr lang="es-ES" b="1" dirty="0">
                <a:solidFill>
                  <a:sysClr val="windowText" lastClr="000000"/>
                </a:solidFill>
                <a:effectLst/>
                <a:latin typeface="Arial" panose="020B0604020202020204" pitchFamily="34" charset="0"/>
              </a:rPr>
              <a:t>n que utiliza el </a:t>
            </a:r>
          </a:p>
          <a:p>
            <a:pPr algn="ctr"/>
            <a:r>
              <a:rPr lang="es-ES" b="1" dirty="0">
                <a:solidFill>
                  <a:sysClr val="windowText" lastClr="000000"/>
                </a:solidFill>
                <a:effectLst/>
                <a:latin typeface="Arial" panose="020B0604020202020204" pitchFamily="34" charset="0"/>
              </a:rPr>
              <a:t>microservicio (cuántico o clásico)</a:t>
            </a:r>
            <a:endParaRPr lang="es-ES" b="1" dirty="0">
              <a:solidFill>
                <a:sysClr val="windowText" lastClr="000000"/>
              </a:solidFill>
            </a:endParaRPr>
          </a:p>
        </p:txBody>
      </p:sp>
      <p:sp>
        <p:nvSpPr>
          <p:cNvPr id="10" name="Rectangle: Rounded Corners 9">
            <a:extLst>
              <a:ext uri="{FF2B5EF4-FFF2-40B4-BE49-F238E27FC236}">
                <a16:creationId xmlns:a16="http://schemas.microsoft.com/office/drawing/2014/main" id="{EF583AC4-633A-134C-8A34-82476D55C4EE}"/>
              </a:ext>
            </a:extLst>
          </p:cNvPr>
          <p:cNvSpPr/>
          <p:nvPr/>
        </p:nvSpPr>
        <p:spPr>
          <a:xfrm>
            <a:off x="4126148" y="2906485"/>
            <a:ext cx="7118794" cy="714378"/>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a:solidFill>
                  <a:sysClr val="windowText" lastClr="000000"/>
                </a:solidFill>
                <a:effectLst/>
                <a:latin typeface="Roboto" panose="02000000000000000000" pitchFamily="2" charset="0"/>
                <a:ea typeface="Roboto" panose="02000000000000000000" pitchFamily="2" charset="0"/>
                <a:cs typeface="Roboto" panose="02000000000000000000" pitchFamily="2" charset="0"/>
              </a:rPr>
              <a:t>Variable que describe la capacidad de memoria, en MB,</a:t>
            </a:r>
            <a:br>
              <a:rPr lang="es-ES" b="1" dirty="0">
                <a:solidFill>
                  <a:sysClr val="windowText" lastClr="000000"/>
                </a:solidFill>
                <a:latin typeface="Roboto" panose="02000000000000000000" pitchFamily="2" charset="0"/>
                <a:ea typeface="Roboto" panose="02000000000000000000" pitchFamily="2" charset="0"/>
                <a:cs typeface="Roboto" panose="02000000000000000000" pitchFamily="2" charset="0"/>
              </a:rPr>
            </a:br>
            <a:r>
              <a:rPr lang="es-ES" b="1" dirty="0">
                <a:solidFill>
                  <a:sysClr val="windowText" lastClr="000000"/>
                </a:solidFill>
                <a:effectLst/>
                <a:latin typeface="Roboto" panose="02000000000000000000" pitchFamily="2" charset="0"/>
                <a:ea typeface="Roboto" panose="02000000000000000000" pitchFamily="2" charset="0"/>
                <a:cs typeface="Roboto" panose="02000000000000000000" pitchFamily="2" charset="0"/>
              </a:rPr>
              <a:t>requerida.</a:t>
            </a:r>
            <a:endParaRPr lang="es-ES" b="1" dirty="0">
              <a:solidFill>
                <a:sysClr val="windowText" lastClr="000000"/>
              </a:solidFill>
              <a:latin typeface="Roboto" panose="02000000000000000000" pitchFamily="2" charset="0"/>
              <a:ea typeface="Roboto" panose="02000000000000000000" pitchFamily="2" charset="0"/>
              <a:cs typeface="Roboto" panose="02000000000000000000" pitchFamily="2" charset="0"/>
            </a:endParaRPr>
          </a:p>
        </p:txBody>
      </p:sp>
      <p:sp>
        <p:nvSpPr>
          <p:cNvPr id="11" name="Rectangle: Rounded Corners 10">
            <a:extLst>
              <a:ext uri="{FF2B5EF4-FFF2-40B4-BE49-F238E27FC236}">
                <a16:creationId xmlns:a16="http://schemas.microsoft.com/office/drawing/2014/main" id="{B3D3FFF1-A005-F706-FFBA-89A5FAFD5175}"/>
              </a:ext>
            </a:extLst>
          </p:cNvPr>
          <p:cNvSpPr/>
          <p:nvPr/>
        </p:nvSpPr>
        <p:spPr>
          <a:xfrm>
            <a:off x="4137032" y="3897083"/>
            <a:ext cx="7118794" cy="714378"/>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a:solidFill>
                  <a:sysClr val="windowText" lastClr="000000"/>
                </a:solidFill>
                <a:effectLst/>
                <a:latin typeface="Arial" panose="020B0604020202020204" pitchFamily="34" charset="0"/>
              </a:rPr>
              <a:t>El número de ciclos de CPU requeridos para la ejecución</a:t>
            </a:r>
            <a:br>
              <a:rPr lang="es-ES" b="1" dirty="0">
                <a:solidFill>
                  <a:sysClr val="windowText" lastClr="000000"/>
                </a:solidFill>
              </a:rPr>
            </a:br>
            <a:r>
              <a:rPr lang="es-ES" b="1" dirty="0">
                <a:solidFill>
                  <a:sysClr val="windowText" lastClr="000000"/>
                </a:solidFill>
                <a:effectLst/>
                <a:latin typeface="Arial" panose="020B0604020202020204" pitchFamily="34" charset="0"/>
              </a:rPr>
              <a:t>del microservicio.</a:t>
            </a:r>
            <a:endParaRPr lang="es-ES" b="1" dirty="0">
              <a:solidFill>
                <a:sysClr val="windowText" lastClr="000000"/>
              </a:solidFill>
            </a:endParaRPr>
          </a:p>
        </p:txBody>
      </p:sp>
      <p:sp>
        <p:nvSpPr>
          <p:cNvPr id="14" name="Rectangle: Rounded Corners 13">
            <a:extLst>
              <a:ext uri="{FF2B5EF4-FFF2-40B4-BE49-F238E27FC236}">
                <a16:creationId xmlns:a16="http://schemas.microsoft.com/office/drawing/2014/main" id="{AFAC30AE-C19B-CAD5-5AE6-B2435B7A10AC}"/>
              </a:ext>
            </a:extLst>
          </p:cNvPr>
          <p:cNvSpPr/>
          <p:nvPr/>
        </p:nvSpPr>
        <p:spPr>
          <a:xfrm>
            <a:off x="947057" y="2906485"/>
            <a:ext cx="1654629" cy="714378"/>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a:solidFill>
                  <a:sysClr val="windowText" lastClr="000000"/>
                </a:solidFill>
              </a:rPr>
              <a:t>Memoria</a:t>
            </a:r>
          </a:p>
        </p:txBody>
      </p:sp>
      <p:sp>
        <p:nvSpPr>
          <p:cNvPr id="16" name="Rectangle: Rounded Corners 15">
            <a:extLst>
              <a:ext uri="{FF2B5EF4-FFF2-40B4-BE49-F238E27FC236}">
                <a16:creationId xmlns:a16="http://schemas.microsoft.com/office/drawing/2014/main" id="{757E6822-54A5-6D05-DC16-8A397880FF9E}"/>
              </a:ext>
            </a:extLst>
          </p:cNvPr>
          <p:cNvSpPr/>
          <p:nvPr/>
        </p:nvSpPr>
        <p:spPr>
          <a:xfrm>
            <a:off x="947057" y="3897083"/>
            <a:ext cx="1654629" cy="714378"/>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a:solidFill>
                  <a:sysClr val="windowText" lastClr="000000"/>
                </a:solidFill>
              </a:rPr>
              <a:t>Ciclos CPU</a:t>
            </a:r>
          </a:p>
        </p:txBody>
      </p:sp>
      <p:sp>
        <p:nvSpPr>
          <p:cNvPr id="23" name="Arrow: Right 22">
            <a:extLst>
              <a:ext uri="{FF2B5EF4-FFF2-40B4-BE49-F238E27FC236}">
                <a16:creationId xmlns:a16="http://schemas.microsoft.com/office/drawing/2014/main" id="{F29EEC99-DEFD-D53E-AF89-6FAC519B123A}"/>
              </a:ext>
            </a:extLst>
          </p:cNvPr>
          <p:cNvSpPr/>
          <p:nvPr/>
        </p:nvSpPr>
        <p:spPr>
          <a:xfrm>
            <a:off x="2810750" y="2030758"/>
            <a:ext cx="1106334" cy="484632"/>
          </a:xfrm>
          <a:prstGeom prst="rightArrow">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Arrow: Right 23">
            <a:extLst>
              <a:ext uri="{FF2B5EF4-FFF2-40B4-BE49-F238E27FC236}">
                <a16:creationId xmlns:a16="http://schemas.microsoft.com/office/drawing/2014/main" id="{11155A60-F307-D823-E59B-8502AF21D8ED}"/>
              </a:ext>
            </a:extLst>
          </p:cNvPr>
          <p:cNvSpPr/>
          <p:nvPr/>
        </p:nvSpPr>
        <p:spPr>
          <a:xfrm>
            <a:off x="2810750" y="3021358"/>
            <a:ext cx="1106334" cy="484632"/>
          </a:xfrm>
          <a:prstGeom prst="rightArrow">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Arrow: Right 24">
            <a:extLst>
              <a:ext uri="{FF2B5EF4-FFF2-40B4-BE49-F238E27FC236}">
                <a16:creationId xmlns:a16="http://schemas.microsoft.com/office/drawing/2014/main" id="{FD17EB16-CBE7-98A5-4A32-1918BF8DED9C}"/>
              </a:ext>
            </a:extLst>
          </p:cNvPr>
          <p:cNvSpPr/>
          <p:nvPr/>
        </p:nvSpPr>
        <p:spPr>
          <a:xfrm>
            <a:off x="2810750" y="4009918"/>
            <a:ext cx="1106334" cy="484632"/>
          </a:xfrm>
          <a:prstGeom prst="rightArrow">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Slide Number Placeholder 26">
            <a:extLst>
              <a:ext uri="{FF2B5EF4-FFF2-40B4-BE49-F238E27FC236}">
                <a16:creationId xmlns:a16="http://schemas.microsoft.com/office/drawing/2014/main" id="{0ED3E9D5-6C0F-EF35-3370-9E29ED0FF241}"/>
              </a:ext>
            </a:extLst>
          </p:cNvPr>
          <p:cNvSpPr>
            <a:spLocks noGrp="1"/>
          </p:cNvSpPr>
          <p:nvPr>
            <p:ph type="sldNum" sz="quarter" idx="12"/>
          </p:nvPr>
        </p:nvSpPr>
        <p:spPr/>
        <p:txBody>
          <a:bodyPr/>
          <a:lstStyle/>
          <a:p>
            <a:fld id="{0F1556C4-DFC3-4611-A7CC-780699185E26}" type="slidenum">
              <a:rPr lang="es-ES" smtClean="0"/>
              <a:t>32</a:t>
            </a:fld>
            <a:endParaRPr lang="es-ES"/>
          </a:p>
        </p:txBody>
      </p:sp>
      <p:sp>
        <p:nvSpPr>
          <p:cNvPr id="28" name="Freeform 7">
            <a:extLst>
              <a:ext uri="{FF2B5EF4-FFF2-40B4-BE49-F238E27FC236}">
                <a16:creationId xmlns:a16="http://schemas.microsoft.com/office/drawing/2014/main" id="{114334BB-A7EE-EFA3-68DB-96536E99900D}"/>
              </a:ext>
            </a:extLst>
          </p:cNvPr>
          <p:cNvSpPr/>
          <p:nvPr/>
        </p:nvSpPr>
        <p:spPr>
          <a:xfrm>
            <a:off x="10783885" y="229052"/>
            <a:ext cx="805569" cy="1055871"/>
          </a:xfrm>
          <a:custGeom>
            <a:avLst/>
            <a:gdLst/>
            <a:ahLst/>
            <a:cxnLst/>
            <a:rect l="l" t="t" r="r" b="b"/>
            <a:pathLst>
              <a:path w="1602326" h="2355852">
                <a:moveTo>
                  <a:pt x="0" y="0"/>
                </a:moveTo>
                <a:lnTo>
                  <a:pt x="1602326" y="0"/>
                </a:lnTo>
                <a:lnTo>
                  <a:pt x="1602326" y="2355852"/>
                </a:lnTo>
                <a:lnTo>
                  <a:pt x="0" y="2355852"/>
                </a:lnTo>
                <a:lnTo>
                  <a:pt x="0" y="0"/>
                </a:lnTo>
                <a:close/>
              </a:path>
            </a:pathLst>
          </a:custGeom>
          <a:blipFill>
            <a:blip r:embed="rId3">
              <a:alphaModFix amt="35000"/>
            </a:blip>
            <a:stretch>
              <a:fillRect/>
            </a:stretch>
          </a:blipFill>
        </p:spPr>
        <p:txBody>
          <a:bodyPr/>
          <a:lstStyle/>
          <a:p>
            <a:endParaRPr lang="es-ES"/>
          </a:p>
        </p:txBody>
      </p:sp>
      <p:pic>
        <p:nvPicPr>
          <p:cNvPr id="29" name="Imagen 28" descr="Texto&#10;&#10;Descripción generada automáticamente">
            <a:extLst>
              <a:ext uri="{FF2B5EF4-FFF2-40B4-BE49-F238E27FC236}">
                <a16:creationId xmlns:a16="http://schemas.microsoft.com/office/drawing/2014/main" id="{A4C5642C-4CDF-F1B6-9CA4-327143F83B90}"/>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602544" y="229053"/>
            <a:ext cx="1382854" cy="1055870"/>
          </a:xfrm>
          <a:prstGeom prst="rect">
            <a:avLst/>
          </a:prstGeom>
        </p:spPr>
      </p:pic>
      <p:sp>
        <p:nvSpPr>
          <p:cNvPr id="5" name="Título 1">
            <a:extLst>
              <a:ext uri="{FF2B5EF4-FFF2-40B4-BE49-F238E27FC236}">
                <a16:creationId xmlns:a16="http://schemas.microsoft.com/office/drawing/2014/main" id="{3188B682-CB81-2FEA-3A90-10F3077A5B04}"/>
              </a:ext>
            </a:extLst>
          </p:cNvPr>
          <p:cNvSpPr>
            <a:spLocks noGrp="1"/>
          </p:cNvSpPr>
          <p:nvPr>
            <p:ph type="title"/>
          </p:nvPr>
        </p:nvSpPr>
        <p:spPr>
          <a:xfrm>
            <a:off x="4107542" y="-40640"/>
            <a:ext cx="3976915" cy="1325563"/>
          </a:xfrm>
        </p:spPr>
        <p:txBody>
          <a:bodyPr anchor="b">
            <a:normAutofit/>
          </a:bodyPr>
          <a:lstStyle/>
          <a:p>
            <a:pPr algn="ctr"/>
            <a:r>
              <a:rPr lang="es-ES" dirty="0">
                <a:latin typeface="Roboto Bold" panose="02000000000000000000" pitchFamily="2" charset="0"/>
                <a:ea typeface="Roboto Bold" panose="02000000000000000000" pitchFamily="2" charset="0"/>
                <a:cs typeface="Roboto Bold" panose="02000000000000000000" pitchFamily="2" charset="0"/>
              </a:rPr>
              <a:t>Especificación</a:t>
            </a:r>
          </a:p>
        </p:txBody>
      </p:sp>
    </p:spTree>
    <p:extLst>
      <p:ext uri="{BB962C8B-B14F-4D97-AF65-F5344CB8AC3E}">
        <p14:creationId xmlns:p14="http://schemas.microsoft.com/office/powerpoint/2010/main" val="9413101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E8FA948-8632-163F-C9DE-72BA065708B9}"/>
              </a:ext>
            </a:extLst>
          </p:cNvPr>
          <p:cNvSpPr/>
          <p:nvPr/>
        </p:nvSpPr>
        <p:spPr>
          <a:xfrm>
            <a:off x="947057" y="1926771"/>
            <a:ext cx="1654629" cy="714378"/>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a:solidFill>
                  <a:sysClr val="windowText" lastClr="000000"/>
                </a:solidFill>
              </a:rPr>
              <a:t>Tipo</a:t>
            </a:r>
          </a:p>
        </p:txBody>
      </p:sp>
      <p:sp>
        <p:nvSpPr>
          <p:cNvPr id="7" name="Rectangle: Rounded Corners 6">
            <a:extLst>
              <a:ext uri="{FF2B5EF4-FFF2-40B4-BE49-F238E27FC236}">
                <a16:creationId xmlns:a16="http://schemas.microsoft.com/office/drawing/2014/main" id="{48889A48-FC4B-16E6-678E-8FCC2D0BD8C9}"/>
              </a:ext>
            </a:extLst>
          </p:cNvPr>
          <p:cNvSpPr/>
          <p:nvPr/>
        </p:nvSpPr>
        <p:spPr>
          <a:xfrm>
            <a:off x="4126149" y="1926771"/>
            <a:ext cx="7118794" cy="714378"/>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a:solidFill>
                  <a:sysClr val="windowText" lastClr="000000"/>
                </a:solidFill>
                <a:effectLst/>
                <a:latin typeface="Arial" panose="020B0604020202020204" pitchFamily="34" charset="0"/>
              </a:rPr>
              <a:t>Indica el modelo de computaci</a:t>
            </a:r>
            <a:r>
              <a:rPr lang="es-ES" b="1" dirty="0">
                <a:solidFill>
                  <a:sysClr val="windowText" lastClr="000000"/>
                </a:solidFill>
                <a:latin typeface="Arial" panose="020B0604020202020204" pitchFamily="34" charset="0"/>
              </a:rPr>
              <a:t>ó</a:t>
            </a:r>
            <a:r>
              <a:rPr lang="es-ES" b="1" dirty="0">
                <a:solidFill>
                  <a:sysClr val="windowText" lastClr="000000"/>
                </a:solidFill>
                <a:effectLst/>
                <a:latin typeface="Arial" panose="020B0604020202020204" pitchFamily="34" charset="0"/>
              </a:rPr>
              <a:t>n que utiliza el </a:t>
            </a:r>
          </a:p>
          <a:p>
            <a:pPr algn="ctr"/>
            <a:r>
              <a:rPr lang="es-ES" b="1" dirty="0">
                <a:solidFill>
                  <a:sysClr val="windowText" lastClr="000000"/>
                </a:solidFill>
                <a:effectLst/>
                <a:latin typeface="Arial" panose="020B0604020202020204" pitchFamily="34" charset="0"/>
              </a:rPr>
              <a:t>microservicio (cuántico o clásico)</a:t>
            </a:r>
            <a:endParaRPr lang="es-ES" b="1" dirty="0">
              <a:solidFill>
                <a:sysClr val="windowText" lastClr="000000"/>
              </a:solidFill>
            </a:endParaRPr>
          </a:p>
        </p:txBody>
      </p:sp>
      <p:sp>
        <p:nvSpPr>
          <p:cNvPr id="10" name="Rectangle: Rounded Corners 9">
            <a:extLst>
              <a:ext uri="{FF2B5EF4-FFF2-40B4-BE49-F238E27FC236}">
                <a16:creationId xmlns:a16="http://schemas.microsoft.com/office/drawing/2014/main" id="{EF583AC4-633A-134C-8A34-82476D55C4EE}"/>
              </a:ext>
            </a:extLst>
          </p:cNvPr>
          <p:cNvSpPr/>
          <p:nvPr/>
        </p:nvSpPr>
        <p:spPr>
          <a:xfrm>
            <a:off x="4126148" y="2906485"/>
            <a:ext cx="7118794" cy="714378"/>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a:solidFill>
                  <a:sysClr val="windowText" lastClr="000000"/>
                </a:solidFill>
                <a:effectLst/>
                <a:latin typeface="Roboto" panose="02000000000000000000" pitchFamily="2" charset="0"/>
                <a:ea typeface="Roboto" panose="02000000000000000000" pitchFamily="2" charset="0"/>
                <a:cs typeface="Roboto" panose="02000000000000000000" pitchFamily="2" charset="0"/>
              </a:rPr>
              <a:t>Variable que describe la capacidad de memoria, en MB,</a:t>
            </a:r>
            <a:br>
              <a:rPr lang="es-ES" b="1" dirty="0">
                <a:solidFill>
                  <a:sysClr val="windowText" lastClr="000000"/>
                </a:solidFill>
                <a:latin typeface="Roboto" panose="02000000000000000000" pitchFamily="2" charset="0"/>
                <a:ea typeface="Roboto" panose="02000000000000000000" pitchFamily="2" charset="0"/>
                <a:cs typeface="Roboto" panose="02000000000000000000" pitchFamily="2" charset="0"/>
              </a:rPr>
            </a:br>
            <a:r>
              <a:rPr lang="es-ES" b="1" dirty="0">
                <a:solidFill>
                  <a:sysClr val="windowText" lastClr="000000"/>
                </a:solidFill>
                <a:effectLst/>
                <a:latin typeface="Roboto" panose="02000000000000000000" pitchFamily="2" charset="0"/>
                <a:ea typeface="Roboto" panose="02000000000000000000" pitchFamily="2" charset="0"/>
                <a:cs typeface="Roboto" panose="02000000000000000000" pitchFamily="2" charset="0"/>
              </a:rPr>
              <a:t>requerida.</a:t>
            </a:r>
            <a:endParaRPr lang="es-ES" b="1" dirty="0">
              <a:solidFill>
                <a:sysClr val="windowText" lastClr="000000"/>
              </a:solidFill>
              <a:latin typeface="Roboto" panose="02000000000000000000" pitchFamily="2" charset="0"/>
              <a:ea typeface="Roboto" panose="02000000000000000000" pitchFamily="2" charset="0"/>
              <a:cs typeface="Roboto" panose="02000000000000000000" pitchFamily="2" charset="0"/>
            </a:endParaRPr>
          </a:p>
        </p:txBody>
      </p:sp>
      <p:sp>
        <p:nvSpPr>
          <p:cNvPr id="11" name="Rectangle: Rounded Corners 10">
            <a:extLst>
              <a:ext uri="{FF2B5EF4-FFF2-40B4-BE49-F238E27FC236}">
                <a16:creationId xmlns:a16="http://schemas.microsoft.com/office/drawing/2014/main" id="{B3D3FFF1-A005-F706-FFBA-89A5FAFD5175}"/>
              </a:ext>
            </a:extLst>
          </p:cNvPr>
          <p:cNvSpPr/>
          <p:nvPr/>
        </p:nvSpPr>
        <p:spPr>
          <a:xfrm>
            <a:off x="4137032" y="3897083"/>
            <a:ext cx="7118794" cy="714378"/>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a:solidFill>
                  <a:sysClr val="windowText" lastClr="000000"/>
                </a:solidFill>
                <a:effectLst/>
                <a:latin typeface="Arial" panose="020B0604020202020204" pitchFamily="34" charset="0"/>
              </a:rPr>
              <a:t>El número de ciclos de CPU requeridos para la ejecución</a:t>
            </a:r>
            <a:br>
              <a:rPr lang="es-ES" b="1" dirty="0">
                <a:solidFill>
                  <a:sysClr val="windowText" lastClr="000000"/>
                </a:solidFill>
              </a:rPr>
            </a:br>
            <a:r>
              <a:rPr lang="es-ES" b="1" dirty="0">
                <a:solidFill>
                  <a:sysClr val="windowText" lastClr="000000"/>
                </a:solidFill>
                <a:effectLst/>
                <a:latin typeface="Arial" panose="020B0604020202020204" pitchFamily="34" charset="0"/>
              </a:rPr>
              <a:t>del microservicio.</a:t>
            </a:r>
            <a:endParaRPr lang="es-ES" b="1" dirty="0">
              <a:solidFill>
                <a:sysClr val="windowText" lastClr="000000"/>
              </a:solidFill>
            </a:endParaRPr>
          </a:p>
        </p:txBody>
      </p:sp>
      <p:sp>
        <p:nvSpPr>
          <p:cNvPr id="12" name="Rectangle: Rounded Corners 11">
            <a:extLst>
              <a:ext uri="{FF2B5EF4-FFF2-40B4-BE49-F238E27FC236}">
                <a16:creationId xmlns:a16="http://schemas.microsoft.com/office/drawing/2014/main" id="{7EF4433C-7D75-2C1E-AC6C-C81F551805B8}"/>
              </a:ext>
            </a:extLst>
          </p:cNvPr>
          <p:cNvSpPr/>
          <p:nvPr/>
        </p:nvSpPr>
        <p:spPr>
          <a:xfrm>
            <a:off x="4158804" y="4887683"/>
            <a:ext cx="7118794" cy="714378"/>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a:solidFill>
                  <a:sysClr val="windowText" lastClr="000000"/>
                </a:solidFill>
                <a:effectLst/>
                <a:latin typeface="Arial" panose="020B0604020202020204" pitchFamily="34" charset="0"/>
              </a:rPr>
              <a:t>Máximo tiempo de ejecuci</a:t>
            </a:r>
            <a:r>
              <a:rPr lang="es-ES" b="1" dirty="0">
                <a:solidFill>
                  <a:sysClr val="windowText" lastClr="000000"/>
                </a:solidFill>
                <a:latin typeface="Arial" panose="020B0604020202020204" pitchFamily="34" charset="0"/>
              </a:rPr>
              <a:t>ó</a:t>
            </a:r>
            <a:r>
              <a:rPr lang="es-ES" b="1" dirty="0">
                <a:solidFill>
                  <a:sysClr val="windowText" lastClr="000000"/>
                </a:solidFill>
                <a:effectLst/>
                <a:latin typeface="Arial" panose="020B0604020202020204" pitchFamily="34" charset="0"/>
              </a:rPr>
              <a:t>n (segundos) de la tarea del</a:t>
            </a:r>
            <a:br>
              <a:rPr lang="es-ES" b="1" dirty="0">
                <a:solidFill>
                  <a:sysClr val="windowText" lastClr="000000"/>
                </a:solidFill>
              </a:rPr>
            </a:br>
            <a:r>
              <a:rPr lang="es-ES" b="1" dirty="0">
                <a:solidFill>
                  <a:sysClr val="windowText" lastClr="000000"/>
                </a:solidFill>
                <a:effectLst/>
                <a:latin typeface="Arial" panose="020B0604020202020204" pitchFamily="34" charset="0"/>
              </a:rPr>
              <a:t>microservicio cl</a:t>
            </a:r>
            <a:r>
              <a:rPr lang="es-ES" b="1" dirty="0">
                <a:solidFill>
                  <a:sysClr val="windowText" lastClr="000000"/>
                </a:solidFill>
                <a:latin typeface="Arial" panose="020B0604020202020204" pitchFamily="34" charset="0"/>
              </a:rPr>
              <a:t>á</a:t>
            </a:r>
            <a:r>
              <a:rPr lang="es-ES" b="1" dirty="0">
                <a:solidFill>
                  <a:sysClr val="windowText" lastClr="000000"/>
                </a:solidFill>
                <a:effectLst/>
                <a:latin typeface="Arial" panose="020B0604020202020204" pitchFamily="34" charset="0"/>
              </a:rPr>
              <a:t>sico</a:t>
            </a:r>
            <a:r>
              <a:rPr lang="es-ES" dirty="0">
                <a:effectLst/>
                <a:latin typeface="Arial" panose="020B0604020202020204" pitchFamily="34" charset="0"/>
              </a:rPr>
              <a:t>.</a:t>
            </a:r>
            <a:endParaRPr lang="es-ES" dirty="0">
              <a:solidFill>
                <a:sysClr val="windowText" lastClr="000000"/>
              </a:solidFill>
            </a:endParaRPr>
          </a:p>
        </p:txBody>
      </p:sp>
      <p:sp>
        <p:nvSpPr>
          <p:cNvPr id="14" name="Rectangle: Rounded Corners 13">
            <a:extLst>
              <a:ext uri="{FF2B5EF4-FFF2-40B4-BE49-F238E27FC236}">
                <a16:creationId xmlns:a16="http://schemas.microsoft.com/office/drawing/2014/main" id="{AFAC30AE-C19B-CAD5-5AE6-B2435B7A10AC}"/>
              </a:ext>
            </a:extLst>
          </p:cNvPr>
          <p:cNvSpPr/>
          <p:nvPr/>
        </p:nvSpPr>
        <p:spPr>
          <a:xfrm>
            <a:off x="947057" y="2906485"/>
            <a:ext cx="1654629" cy="714378"/>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a:solidFill>
                  <a:sysClr val="windowText" lastClr="000000"/>
                </a:solidFill>
              </a:rPr>
              <a:t>Memoria</a:t>
            </a:r>
          </a:p>
        </p:txBody>
      </p:sp>
      <p:sp>
        <p:nvSpPr>
          <p:cNvPr id="16" name="Rectangle: Rounded Corners 15">
            <a:extLst>
              <a:ext uri="{FF2B5EF4-FFF2-40B4-BE49-F238E27FC236}">
                <a16:creationId xmlns:a16="http://schemas.microsoft.com/office/drawing/2014/main" id="{757E6822-54A5-6D05-DC16-8A397880FF9E}"/>
              </a:ext>
            </a:extLst>
          </p:cNvPr>
          <p:cNvSpPr/>
          <p:nvPr/>
        </p:nvSpPr>
        <p:spPr>
          <a:xfrm>
            <a:off x="947057" y="3897083"/>
            <a:ext cx="1654629" cy="714378"/>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a:solidFill>
                  <a:sysClr val="windowText" lastClr="000000"/>
                </a:solidFill>
              </a:rPr>
              <a:t>Ciclos CPU</a:t>
            </a:r>
          </a:p>
        </p:txBody>
      </p:sp>
      <p:sp>
        <p:nvSpPr>
          <p:cNvPr id="17" name="Rectangle: Rounded Corners 16">
            <a:extLst>
              <a:ext uri="{FF2B5EF4-FFF2-40B4-BE49-F238E27FC236}">
                <a16:creationId xmlns:a16="http://schemas.microsoft.com/office/drawing/2014/main" id="{A29A9A01-1298-A731-E8FC-3DB571E4CB68}"/>
              </a:ext>
            </a:extLst>
          </p:cNvPr>
          <p:cNvSpPr/>
          <p:nvPr/>
        </p:nvSpPr>
        <p:spPr>
          <a:xfrm>
            <a:off x="947057" y="4887683"/>
            <a:ext cx="1654629" cy="714378"/>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a:solidFill>
                  <a:sysClr val="windowText" lastClr="000000"/>
                </a:solidFill>
              </a:rPr>
              <a:t>Tiempo de Ejecución</a:t>
            </a:r>
          </a:p>
        </p:txBody>
      </p:sp>
      <p:sp>
        <p:nvSpPr>
          <p:cNvPr id="23" name="Arrow: Right 22">
            <a:extLst>
              <a:ext uri="{FF2B5EF4-FFF2-40B4-BE49-F238E27FC236}">
                <a16:creationId xmlns:a16="http://schemas.microsoft.com/office/drawing/2014/main" id="{F29EEC99-DEFD-D53E-AF89-6FAC519B123A}"/>
              </a:ext>
            </a:extLst>
          </p:cNvPr>
          <p:cNvSpPr/>
          <p:nvPr/>
        </p:nvSpPr>
        <p:spPr>
          <a:xfrm>
            <a:off x="2810750" y="2030758"/>
            <a:ext cx="1106334" cy="484632"/>
          </a:xfrm>
          <a:prstGeom prst="rightArrow">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Arrow: Right 23">
            <a:extLst>
              <a:ext uri="{FF2B5EF4-FFF2-40B4-BE49-F238E27FC236}">
                <a16:creationId xmlns:a16="http://schemas.microsoft.com/office/drawing/2014/main" id="{11155A60-F307-D823-E59B-8502AF21D8ED}"/>
              </a:ext>
            </a:extLst>
          </p:cNvPr>
          <p:cNvSpPr/>
          <p:nvPr/>
        </p:nvSpPr>
        <p:spPr>
          <a:xfrm>
            <a:off x="2810750" y="3021358"/>
            <a:ext cx="1106334" cy="484632"/>
          </a:xfrm>
          <a:prstGeom prst="rightArrow">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Arrow: Right 24">
            <a:extLst>
              <a:ext uri="{FF2B5EF4-FFF2-40B4-BE49-F238E27FC236}">
                <a16:creationId xmlns:a16="http://schemas.microsoft.com/office/drawing/2014/main" id="{FD17EB16-CBE7-98A5-4A32-1918BF8DED9C}"/>
              </a:ext>
            </a:extLst>
          </p:cNvPr>
          <p:cNvSpPr/>
          <p:nvPr/>
        </p:nvSpPr>
        <p:spPr>
          <a:xfrm>
            <a:off x="2810750" y="4009918"/>
            <a:ext cx="1106334" cy="484632"/>
          </a:xfrm>
          <a:prstGeom prst="rightArrow">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Arrow: Right 25">
            <a:extLst>
              <a:ext uri="{FF2B5EF4-FFF2-40B4-BE49-F238E27FC236}">
                <a16:creationId xmlns:a16="http://schemas.microsoft.com/office/drawing/2014/main" id="{EB6D2F88-3E81-9611-BBE2-41E307619DBF}"/>
              </a:ext>
            </a:extLst>
          </p:cNvPr>
          <p:cNvSpPr/>
          <p:nvPr/>
        </p:nvSpPr>
        <p:spPr>
          <a:xfrm>
            <a:off x="2810750" y="5002556"/>
            <a:ext cx="1106334" cy="484632"/>
          </a:xfrm>
          <a:prstGeom prst="rightArrow">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Slide Number Placeholder 26">
            <a:extLst>
              <a:ext uri="{FF2B5EF4-FFF2-40B4-BE49-F238E27FC236}">
                <a16:creationId xmlns:a16="http://schemas.microsoft.com/office/drawing/2014/main" id="{0ED3E9D5-6C0F-EF35-3370-9E29ED0FF241}"/>
              </a:ext>
            </a:extLst>
          </p:cNvPr>
          <p:cNvSpPr>
            <a:spLocks noGrp="1"/>
          </p:cNvSpPr>
          <p:nvPr>
            <p:ph type="sldNum" sz="quarter" idx="12"/>
          </p:nvPr>
        </p:nvSpPr>
        <p:spPr/>
        <p:txBody>
          <a:bodyPr/>
          <a:lstStyle/>
          <a:p>
            <a:fld id="{0F1556C4-DFC3-4611-A7CC-780699185E26}" type="slidenum">
              <a:rPr lang="es-ES" smtClean="0"/>
              <a:t>33</a:t>
            </a:fld>
            <a:endParaRPr lang="es-ES"/>
          </a:p>
        </p:txBody>
      </p:sp>
      <p:sp>
        <p:nvSpPr>
          <p:cNvPr id="28" name="Freeform 7">
            <a:extLst>
              <a:ext uri="{FF2B5EF4-FFF2-40B4-BE49-F238E27FC236}">
                <a16:creationId xmlns:a16="http://schemas.microsoft.com/office/drawing/2014/main" id="{114334BB-A7EE-EFA3-68DB-96536E99900D}"/>
              </a:ext>
            </a:extLst>
          </p:cNvPr>
          <p:cNvSpPr/>
          <p:nvPr/>
        </p:nvSpPr>
        <p:spPr>
          <a:xfrm>
            <a:off x="10783885" y="229052"/>
            <a:ext cx="805569" cy="1055871"/>
          </a:xfrm>
          <a:custGeom>
            <a:avLst/>
            <a:gdLst/>
            <a:ahLst/>
            <a:cxnLst/>
            <a:rect l="l" t="t" r="r" b="b"/>
            <a:pathLst>
              <a:path w="1602326" h="2355852">
                <a:moveTo>
                  <a:pt x="0" y="0"/>
                </a:moveTo>
                <a:lnTo>
                  <a:pt x="1602326" y="0"/>
                </a:lnTo>
                <a:lnTo>
                  <a:pt x="1602326" y="2355852"/>
                </a:lnTo>
                <a:lnTo>
                  <a:pt x="0" y="2355852"/>
                </a:lnTo>
                <a:lnTo>
                  <a:pt x="0" y="0"/>
                </a:lnTo>
                <a:close/>
              </a:path>
            </a:pathLst>
          </a:custGeom>
          <a:blipFill>
            <a:blip r:embed="rId3">
              <a:alphaModFix amt="35000"/>
            </a:blip>
            <a:stretch>
              <a:fillRect/>
            </a:stretch>
          </a:blipFill>
        </p:spPr>
        <p:txBody>
          <a:bodyPr/>
          <a:lstStyle/>
          <a:p>
            <a:endParaRPr lang="es-ES"/>
          </a:p>
        </p:txBody>
      </p:sp>
      <p:pic>
        <p:nvPicPr>
          <p:cNvPr id="29" name="Imagen 28" descr="Texto&#10;&#10;Descripción generada automáticamente">
            <a:extLst>
              <a:ext uri="{FF2B5EF4-FFF2-40B4-BE49-F238E27FC236}">
                <a16:creationId xmlns:a16="http://schemas.microsoft.com/office/drawing/2014/main" id="{A4C5642C-4CDF-F1B6-9CA4-327143F83B90}"/>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602544" y="229053"/>
            <a:ext cx="1382854" cy="1055870"/>
          </a:xfrm>
          <a:prstGeom prst="rect">
            <a:avLst/>
          </a:prstGeom>
        </p:spPr>
      </p:pic>
      <p:sp>
        <p:nvSpPr>
          <p:cNvPr id="5" name="Título 1">
            <a:extLst>
              <a:ext uri="{FF2B5EF4-FFF2-40B4-BE49-F238E27FC236}">
                <a16:creationId xmlns:a16="http://schemas.microsoft.com/office/drawing/2014/main" id="{44C303FB-3392-3EBA-46C2-43A0353EC52E}"/>
              </a:ext>
            </a:extLst>
          </p:cNvPr>
          <p:cNvSpPr>
            <a:spLocks noGrp="1"/>
          </p:cNvSpPr>
          <p:nvPr>
            <p:ph type="title"/>
          </p:nvPr>
        </p:nvSpPr>
        <p:spPr>
          <a:xfrm>
            <a:off x="4107542" y="-40640"/>
            <a:ext cx="3976915" cy="1325563"/>
          </a:xfrm>
        </p:spPr>
        <p:txBody>
          <a:bodyPr anchor="b">
            <a:normAutofit/>
          </a:bodyPr>
          <a:lstStyle/>
          <a:p>
            <a:pPr algn="ctr"/>
            <a:r>
              <a:rPr lang="es-ES" dirty="0">
                <a:latin typeface="Roboto Bold" panose="02000000000000000000" pitchFamily="2" charset="0"/>
                <a:ea typeface="Roboto Bold" panose="02000000000000000000" pitchFamily="2" charset="0"/>
                <a:cs typeface="Roboto Bold" panose="02000000000000000000" pitchFamily="2" charset="0"/>
              </a:rPr>
              <a:t>Especificación</a:t>
            </a:r>
          </a:p>
        </p:txBody>
      </p:sp>
    </p:spTree>
    <p:extLst>
      <p:ext uri="{BB962C8B-B14F-4D97-AF65-F5344CB8AC3E}">
        <p14:creationId xmlns:p14="http://schemas.microsoft.com/office/powerpoint/2010/main" val="4210549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E8FA948-8632-163F-C9DE-72BA065708B9}"/>
              </a:ext>
            </a:extLst>
          </p:cNvPr>
          <p:cNvSpPr/>
          <p:nvPr/>
        </p:nvSpPr>
        <p:spPr>
          <a:xfrm>
            <a:off x="947057" y="1926771"/>
            <a:ext cx="1654629" cy="714378"/>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err="1">
                <a:solidFill>
                  <a:sysClr val="windowText" lastClr="000000"/>
                </a:solidFill>
              </a:rPr>
              <a:t>Cúbits</a:t>
            </a:r>
            <a:endParaRPr lang="es-ES" b="1" dirty="0">
              <a:solidFill>
                <a:sysClr val="windowText" lastClr="000000"/>
              </a:solidFill>
            </a:endParaRPr>
          </a:p>
        </p:txBody>
      </p:sp>
      <p:sp>
        <p:nvSpPr>
          <p:cNvPr id="7" name="Rectangle: Rounded Corners 6">
            <a:extLst>
              <a:ext uri="{FF2B5EF4-FFF2-40B4-BE49-F238E27FC236}">
                <a16:creationId xmlns:a16="http://schemas.microsoft.com/office/drawing/2014/main" id="{48889A48-FC4B-16E6-678E-8FCC2D0BD8C9}"/>
              </a:ext>
            </a:extLst>
          </p:cNvPr>
          <p:cNvSpPr/>
          <p:nvPr/>
        </p:nvSpPr>
        <p:spPr>
          <a:xfrm>
            <a:off x="4126149" y="1926771"/>
            <a:ext cx="7118794" cy="714378"/>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a:solidFill>
                  <a:sysClr val="windowText" lastClr="000000"/>
                </a:solidFill>
                <a:effectLst/>
                <a:latin typeface="Arial" panose="020B0604020202020204" pitchFamily="34" charset="0"/>
              </a:rPr>
              <a:t>Número de bits cu</a:t>
            </a:r>
            <a:r>
              <a:rPr lang="es-ES" b="1" dirty="0">
                <a:solidFill>
                  <a:sysClr val="windowText" lastClr="000000"/>
                </a:solidFill>
                <a:latin typeface="Arial" panose="020B0604020202020204" pitchFamily="34" charset="0"/>
              </a:rPr>
              <a:t>á</a:t>
            </a:r>
            <a:r>
              <a:rPr lang="es-ES" b="1" dirty="0">
                <a:solidFill>
                  <a:sysClr val="windowText" lastClr="000000"/>
                </a:solidFill>
                <a:effectLst/>
                <a:latin typeface="Arial" panose="020B0604020202020204" pitchFamily="34" charset="0"/>
              </a:rPr>
              <a:t>nticos utilizados en la implementaci</a:t>
            </a:r>
            <a:r>
              <a:rPr lang="es-ES" b="1" dirty="0">
                <a:solidFill>
                  <a:sysClr val="windowText" lastClr="000000"/>
                </a:solidFill>
                <a:latin typeface="Arial" panose="020B0604020202020204" pitchFamily="34" charset="0"/>
              </a:rPr>
              <a:t>ó</a:t>
            </a:r>
            <a:r>
              <a:rPr lang="es-ES" b="1" dirty="0">
                <a:solidFill>
                  <a:sysClr val="windowText" lastClr="000000"/>
                </a:solidFill>
                <a:effectLst/>
                <a:latin typeface="Arial" panose="020B0604020202020204" pitchFamily="34" charset="0"/>
              </a:rPr>
              <a:t>n</a:t>
            </a:r>
            <a:br>
              <a:rPr lang="es-ES" b="1" dirty="0">
                <a:solidFill>
                  <a:sysClr val="windowText" lastClr="000000"/>
                </a:solidFill>
              </a:rPr>
            </a:br>
            <a:r>
              <a:rPr lang="es-ES" b="1" dirty="0">
                <a:solidFill>
                  <a:sysClr val="windowText" lastClr="000000"/>
                </a:solidFill>
                <a:effectLst/>
                <a:latin typeface="Arial" panose="020B0604020202020204" pitchFamily="34" charset="0"/>
              </a:rPr>
              <a:t>del algoritmo cu</a:t>
            </a:r>
            <a:r>
              <a:rPr lang="es-ES" b="1" dirty="0">
                <a:solidFill>
                  <a:sysClr val="windowText" lastClr="000000"/>
                </a:solidFill>
                <a:latin typeface="Arial" panose="020B0604020202020204" pitchFamily="34" charset="0"/>
              </a:rPr>
              <a:t>á</a:t>
            </a:r>
            <a:r>
              <a:rPr lang="es-ES" b="1" dirty="0">
                <a:solidFill>
                  <a:sysClr val="windowText" lastClr="000000"/>
                </a:solidFill>
                <a:effectLst/>
                <a:latin typeface="Arial" panose="020B0604020202020204" pitchFamily="34" charset="0"/>
              </a:rPr>
              <a:t>ntico.</a:t>
            </a:r>
            <a:endParaRPr lang="es-ES" b="1" dirty="0">
              <a:solidFill>
                <a:sysClr val="windowText" lastClr="000000"/>
              </a:solidFill>
            </a:endParaRPr>
          </a:p>
        </p:txBody>
      </p:sp>
      <p:sp>
        <p:nvSpPr>
          <p:cNvPr id="23" name="Arrow: Right 22">
            <a:extLst>
              <a:ext uri="{FF2B5EF4-FFF2-40B4-BE49-F238E27FC236}">
                <a16:creationId xmlns:a16="http://schemas.microsoft.com/office/drawing/2014/main" id="{F29EEC99-DEFD-D53E-AF89-6FAC519B123A}"/>
              </a:ext>
            </a:extLst>
          </p:cNvPr>
          <p:cNvSpPr/>
          <p:nvPr/>
        </p:nvSpPr>
        <p:spPr>
          <a:xfrm>
            <a:off x="2810750" y="2030758"/>
            <a:ext cx="1106334" cy="484632"/>
          </a:xfrm>
          <a:prstGeom prst="rightArrow">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Slide Number Placeholder 2">
            <a:extLst>
              <a:ext uri="{FF2B5EF4-FFF2-40B4-BE49-F238E27FC236}">
                <a16:creationId xmlns:a16="http://schemas.microsoft.com/office/drawing/2014/main" id="{DBD4ECE3-0789-5EC3-4291-1789704EFC4C}"/>
              </a:ext>
            </a:extLst>
          </p:cNvPr>
          <p:cNvSpPr>
            <a:spLocks noGrp="1"/>
          </p:cNvSpPr>
          <p:nvPr>
            <p:ph type="sldNum" sz="quarter" idx="12"/>
          </p:nvPr>
        </p:nvSpPr>
        <p:spPr/>
        <p:txBody>
          <a:bodyPr/>
          <a:lstStyle/>
          <a:p>
            <a:fld id="{0F1556C4-DFC3-4611-A7CC-780699185E26}" type="slidenum">
              <a:rPr lang="es-ES" smtClean="0"/>
              <a:t>34</a:t>
            </a:fld>
            <a:endParaRPr lang="es-ES"/>
          </a:p>
        </p:txBody>
      </p:sp>
      <p:sp>
        <p:nvSpPr>
          <p:cNvPr id="8" name="Freeform 7">
            <a:extLst>
              <a:ext uri="{FF2B5EF4-FFF2-40B4-BE49-F238E27FC236}">
                <a16:creationId xmlns:a16="http://schemas.microsoft.com/office/drawing/2014/main" id="{DD28FF03-7239-6229-920A-0FA2FDA444FE}"/>
              </a:ext>
            </a:extLst>
          </p:cNvPr>
          <p:cNvSpPr/>
          <p:nvPr/>
        </p:nvSpPr>
        <p:spPr>
          <a:xfrm>
            <a:off x="10783885" y="229052"/>
            <a:ext cx="805569" cy="1055871"/>
          </a:xfrm>
          <a:custGeom>
            <a:avLst/>
            <a:gdLst/>
            <a:ahLst/>
            <a:cxnLst/>
            <a:rect l="l" t="t" r="r" b="b"/>
            <a:pathLst>
              <a:path w="1602326" h="2355852">
                <a:moveTo>
                  <a:pt x="0" y="0"/>
                </a:moveTo>
                <a:lnTo>
                  <a:pt x="1602326" y="0"/>
                </a:lnTo>
                <a:lnTo>
                  <a:pt x="1602326" y="2355852"/>
                </a:lnTo>
                <a:lnTo>
                  <a:pt x="0" y="2355852"/>
                </a:lnTo>
                <a:lnTo>
                  <a:pt x="0" y="0"/>
                </a:lnTo>
                <a:close/>
              </a:path>
            </a:pathLst>
          </a:custGeom>
          <a:blipFill>
            <a:blip r:embed="rId3">
              <a:alphaModFix amt="35000"/>
            </a:blip>
            <a:stretch>
              <a:fillRect/>
            </a:stretch>
          </a:blipFill>
        </p:spPr>
        <p:txBody>
          <a:bodyPr/>
          <a:lstStyle/>
          <a:p>
            <a:endParaRPr lang="es-ES"/>
          </a:p>
        </p:txBody>
      </p:sp>
      <p:pic>
        <p:nvPicPr>
          <p:cNvPr id="9" name="Imagen 28" descr="Texto&#10;&#10;Descripción generada automáticamente">
            <a:extLst>
              <a:ext uri="{FF2B5EF4-FFF2-40B4-BE49-F238E27FC236}">
                <a16:creationId xmlns:a16="http://schemas.microsoft.com/office/drawing/2014/main" id="{190E4266-A437-01E6-9A18-6042F2BFF411}"/>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602544" y="229053"/>
            <a:ext cx="1382854" cy="1055870"/>
          </a:xfrm>
          <a:prstGeom prst="rect">
            <a:avLst/>
          </a:prstGeom>
        </p:spPr>
      </p:pic>
      <p:sp>
        <p:nvSpPr>
          <p:cNvPr id="12" name="Título 1">
            <a:extLst>
              <a:ext uri="{FF2B5EF4-FFF2-40B4-BE49-F238E27FC236}">
                <a16:creationId xmlns:a16="http://schemas.microsoft.com/office/drawing/2014/main" id="{388142AC-FF16-1F80-4D71-D92D83EDA310}"/>
              </a:ext>
            </a:extLst>
          </p:cNvPr>
          <p:cNvSpPr>
            <a:spLocks noGrp="1"/>
          </p:cNvSpPr>
          <p:nvPr>
            <p:ph type="title"/>
          </p:nvPr>
        </p:nvSpPr>
        <p:spPr>
          <a:xfrm>
            <a:off x="4107542" y="-40640"/>
            <a:ext cx="3976915" cy="1325563"/>
          </a:xfrm>
        </p:spPr>
        <p:txBody>
          <a:bodyPr anchor="b">
            <a:normAutofit/>
          </a:bodyPr>
          <a:lstStyle/>
          <a:p>
            <a:pPr algn="ctr"/>
            <a:r>
              <a:rPr lang="es-ES" dirty="0">
                <a:latin typeface="Roboto Bold" panose="02000000000000000000" pitchFamily="2" charset="0"/>
                <a:ea typeface="Roboto Bold" panose="02000000000000000000" pitchFamily="2" charset="0"/>
                <a:cs typeface="Roboto Bold" panose="02000000000000000000" pitchFamily="2" charset="0"/>
              </a:rPr>
              <a:t>Especificación</a:t>
            </a:r>
          </a:p>
        </p:txBody>
      </p:sp>
    </p:spTree>
    <p:extLst>
      <p:ext uri="{BB962C8B-B14F-4D97-AF65-F5344CB8AC3E}">
        <p14:creationId xmlns:p14="http://schemas.microsoft.com/office/powerpoint/2010/main" val="35486092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E8FA948-8632-163F-C9DE-72BA065708B9}"/>
              </a:ext>
            </a:extLst>
          </p:cNvPr>
          <p:cNvSpPr/>
          <p:nvPr/>
        </p:nvSpPr>
        <p:spPr>
          <a:xfrm>
            <a:off x="947057" y="1926771"/>
            <a:ext cx="1654629" cy="714378"/>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err="1">
                <a:solidFill>
                  <a:sysClr val="windowText" lastClr="000000"/>
                </a:solidFill>
              </a:rPr>
              <a:t>Cúbits</a:t>
            </a:r>
            <a:endParaRPr lang="es-ES" b="1" dirty="0">
              <a:solidFill>
                <a:sysClr val="windowText" lastClr="000000"/>
              </a:solidFill>
            </a:endParaRPr>
          </a:p>
        </p:txBody>
      </p:sp>
      <p:sp>
        <p:nvSpPr>
          <p:cNvPr id="7" name="Rectangle: Rounded Corners 6">
            <a:extLst>
              <a:ext uri="{FF2B5EF4-FFF2-40B4-BE49-F238E27FC236}">
                <a16:creationId xmlns:a16="http://schemas.microsoft.com/office/drawing/2014/main" id="{48889A48-FC4B-16E6-678E-8FCC2D0BD8C9}"/>
              </a:ext>
            </a:extLst>
          </p:cNvPr>
          <p:cNvSpPr/>
          <p:nvPr/>
        </p:nvSpPr>
        <p:spPr>
          <a:xfrm>
            <a:off x="4126149" y="1926771"/>
            <a:ext cx="7118794" cy="714378"/>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a:solidFill>
                  <a:sysClr val="windowText" lastClr="000000"/>
                </a:solidFill>
                <a:effectLst/>
                <a:latin typeface="Arial" panose="020B0604020202020204" pitchFamily="34" charset="0"/>
              </a:rPr>
              <a:t>Número de bits cu</a:t>
            </a:r>
            <a:r>
              <a:rPr lang="es-ES" b="1" dirty="0">
                <a:solidFill>
                  <a:sysClr val="windowText" lastClr="000000"/>
                </a:solidFill>
                <a:latin typeface="Arial" panose="020B0604020202020204" pitchFamily="34" charset="0"/>
              </a:rPr>
              <a:t>á</a:t>
            </a:r>
            <a:r>
              <a:rPr lang="es-ES" b="1" dirty="0">
                <a:solidFill>
                  <a:sysClr val="windowText" lastClr="000000"/>
                </a:solidFill>
                <a:effectLst/>
                <a:latin typeface="Arial" panose="020B0604020202020204" pitchFamily="34" charset="0"/>
              </a:rPr>
              <a:t>nticos utilizados en la implementaci</a:t>
            </a:r>
            <a:r>
              <a:rPr lang="es-ES" b="1" dirty="0">
                <a:solidFill>
                  <a:sysClr val="windowText" lastClr="000000"/>
                </a:solidFill>
                <a:latin typeface="Arial" panose="020B0604020202020204" pitchFamily="34" charset="0"/>
              </a:rPr>
              <a:t>ó</a:t>
            </a:r>
            <a:r>
              <a:rPr lang="es-ES" b="1" dirty="0">
                <a:solidFill>
                  <a:sysClr val="windowText" lastClr="000000"/>
                </a:solidFill>
                <a:effectLst/>
                <a:latin typeface="Arial" panose="020B0604020202020204" pitchFamily="34" charset="0"/>
              </a:rPr>
              <a:t>n</a:t>
            </a:r>
            <a:br>
              <a:rPr lang="es-ES" b="1" dirty="0">
                <a:solidFill>
                  <a:sysClr val="windowText" lastClr="000000"/>
                </a:solidFill>
              </a:rPr>
            </a:br>
            <a:r>
              <a:rPr lang="es-ES" b="1" dirty="0">
                <a:solidFill>
                  <a:sysClr val="windowText" lastClr="000000"/>
                </a:solidFill>
                <a:effectLst/>
                <a:latin typeface="Arial" panose="020B0604020202020204" pitchFamily="34" charset="0"/>
              </a:rPr>
              <a:t>del algoritmo cu</a:t>
            </a:r>
            <a:r>
              <a:rPr lang="es-ES" b="1" dirty="0">
                <a:solidFill>
                  <a:sysClr val="windowText" lastClr="000000"/>
                </a:solidFill>
                <a:latin typeface="Arial" panose="020B0604020202020204" pitchFamily="34" charset="0"/>
              </a:rPr>
              <a:t>á</a:t>
            </a:r>
            <a:r>
              <a:rPr lang="es-ES" b="1" dirty="0">
                <a:solidFill>
                  <a:sysClr val="windowText" lastClr="000000"/>
                </a:solidFill>
                <a:effectLst/>
                <a:latin typeface="Arial" panose="020B0604020202020204" pitchFamily="34" charset="0"/>
              </a:rPr>
              <a:t>ntico.</a:t>
            </a:r>
            <a:endParaRPr lang="es-ES" b="1" dirty="0">
              <a:solidFill>
                <a:sysClr val="windowText" lastClr="000000"/>
              </a:solidFill>
            </a:endParaRPr>
          </a:p>
        </p:txBody>
      </p:sp>
      <p:sp>
        <p:nvSpPr>
          <p:cNvPr id="10" name="Rectangle: Rounded Corners 9">
            <a:extLst>
              <a:ext uri="{FF2B5EF4-FFF2-40B4-BE49-F238E27FC236}">
                <a16:creationId xmlns:a16="http://schemas.microsoft.com/office/drawing/2014/main" id="{EF583AC4-633A-134C-8A34-82476D55C4EE}"/>
              </a:ext>
            </a:extLst>
          </p:cNvPr>
          <p:cNvSpPr/>
          <p:nvPr/>
        </p:nvSpPr>
        <p:spPr>
          <a:xfrm>
            <a:off x="4137032" y="3210265"/>
            <a:ext cx="7118794" cy="714378"/>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a:solidFill>
                  <a:sysClr val="windowText" lastClr="000000"/>
                </a:solidFill>
                <a:effectLst/>
                <a:latin typeface="Arial" panose="020B0604020202020204" pitchFamily="34" charset="0"/>
              </a:rPr>
              <a:t>Número de ejecuciones del algoritmo cuántico.</a:t>
            </a:r>
            <a:endParaRPr lang="es-ES" b="1" dirty="0">
              <a:solidFill>
                <a:sysClr val="windowText" lastClr="000000"/>
              </a:solidFill>
            </a:endParaRPr>
          </a:p>
        </p:txBody>
      </p:sp>
      <p:sp>
        <p:nvSpPr>
          <p:cNvPr id="14" name="Rectangle: Rounded Corners 13">
            <a:extLst>
              <a:ext uri="{FF2B5EF4-FFF2-40B4-BE49-F238E27FC236}">
                <a16:creationId xmlns:a16="http://schemas.microsoft.com/office/drawing/2014/main" id="{AFAC30AE-C19B-CAD5-5AE6-B2435B7A10AC}"/>
              </a:ext>
            </a:extLst>
          </p:cNvPr>
          <p:cNvSpPr/>
          <p:nvPr/>
        </p:nvSpPr>
        <p:spPr>
          <a:xfrm>
            <a:off x="957941" y="3210265"/>
            <a:ext cx="1654629" cy="714378"/>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err="1">
                <a:solidFill>
                  <a:sysClr val="windowText" lastClr="000000"/>
                </a:solidFill>
              </a:rPr>
              <a:t>Nº</a:t>
            </a:r>
            <a:endParaRPr lang="es-ES" b="1" dirty="0">
              <a:solidFill>
                <a:sysClr val="windowText" lastClr="000000"/>
              </a:solidFill>
            </a:endParaRPr>
          </a:p>
          <a:p>
            <a:pPr algn="ctr"/>
            <a:r>
              <a:rPr lang="es-ES" b="1" dirty="0">
                <a:solidFill>
                  <a:sysClr val="windowText" lastClr="000000"/>
                </a:solidFill>
              </a:rPr>
              <a:t>Ejecuciones</a:t>
            </a:r>
          </a:p>
        </p:txBody>
      </p:sp>
      <p:sp>
        <p:nvSpPr>
          <p:cNvPr id="23" name="Arrow: Right 22">
            <a:extLst>
              <a:ext uri="{FF2B5EF4-FFF2-40B4-BE49-F238E27FC236}">
                <a16:creationId xmlns:a16="http://schemas.microsoft.com/office/drawing/2014/main" id="{F29EEC99-DEFD-D53E-AF89-6FAC519B123A}"/>
              </a:ext>
            </a:extLst>
          </p:cNvPr>
          <p:cNvSpPr/>
          <p:nvPr/>
        </p:nvSpPr>
        <p:spPr>
          <a:xfrm>
            <a:off x="2810750" y="2030758"/>
            <a:ext cx="1106334" cy="484632"/>
          </a:xfrm>
          <a:prstGeom prst="rightArrow">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Arrow: Right 23">
            <a:extLst>
              <a:ext uri="{FF2B5EF4-FFF2-40B4-BE49-F238E27FC236}">
                <a16:creationId xmlns:a16="http://schemas.microsoft.com/office/drawing/2014/main" id="{11155A60-F307-D823-E59B-8502AF21D8ED}"/>
              </a:ext>
            </a:extLst>
          </p:cNvPr>
          <p:cNvSpPr/>
          <p:nvPr/>
        </p:nvSpPr>
        <p:spPr>
          <a:xfrm>
            <a:off x="2821634" y="3325138"/>
            <a:ext cx="1106334" cy="484632"/>
          </a:xfrm>
          <a:prstGeom prst="rightArrow">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Slide Number Placeholder 2">
            <a:extLst>
              <a:ext uri="{FF2B5EF4-FFF2-40B4-BE49-F238E27FC236}">
                <a16:creationId xmlns:a16="http://schemas.microsoft.com/office/drawing/2014/main" id="{DBD4ECE3-0789-5EC3-4291-1789704EFC4C}"/>
              </a:ext>
            </a:extLst>
          </p:cNvPr>
          <p:cNvSpPr>
            <a:spLocks noGrp="1"/>
          </p:cNvSpPr>
          <p:nvPr>
            <p:ph type="sldNum" sz="quarter" idx="12"/>
          </p:nvPr>
        </p:nvSpPr>
        <p:spPr/>
        <p:txBody>
          <a:bodyPr/>
          <a:lstStyle/>
          <a:p>
            <a:fld id="{0F1556C4-DFC3-4611-A7CC-780699185E26}" type="slidenum">
              <a:rPr lang="es-ES" smtClean="0"/>
              <a:t>35</a:t>
            </a:fld>
            <a:endParaRPr lang="es-ES"/>
          </a:p>
        </p:txBody>
      </p:sp>
      <p:sp>
        <p:nvSpPr>
          <p:cNvPr id="8" name="Freeform 7">
            <a:extLst>
              <a:ext uri="{FF2B5EF4-FFF2-40B4-BE49-F238E27FC236}">
                <a16:creationId xmlns:a16="http://schemas.microsoft.com/office/drawing/2014/main" id="{DD28FF03-7239-6229-920A-0FA2FDA444FE}"/>
              </a:ext>
            </a:extLst>
          </p:cNvPr>
          <p:cNvSpPr/>
          <p:nvPr/>
        </p:nvSpPr>
        <p:spPr>
          <a:xfrm>
            <a:off x="10783885" y="229052"/>
            <a:ext cx="805569" cy="1055871"/>
          </a:xfrm>
          <a:custGeom>
            <a:avLst/>
            <a:gdLst/>
            <a:ahLst/>
            <a:cxnLst/>
            <a:rect l="l" t="t" r="r" b="b"/>
            <a:pathLst>
              <a:path w="1602326" h="2355852">
                <a:moveTo>
                  <a:pt x="0" y="0"/>
                </a:moveTo>
                <a:lnTo>
                  <a:pt x="1602326" y="0"/>
                </a:lnTo>
                <a:lnTo>
                  <a:pt x="1602326" y="2355852"/>
                </a:lnTo>
                <a:lnTo>
                  <a:pt x="0" y="2355852"/>
                </a:lnTo>
                <a:lnTo>
                  <a:pt x="0" y="0"/>
                </a:lnTo>
                <a:close/>
              </a:path>
            </a:pathLst>
          </a:custGeom>
          <a:blipFill>
            <a:blip r:embed="rId3">
              <a:alphaModFix amt="35000"/>
            </a:blip>
            <a:stretch>
              <a:fillRect/>
            </a:stretch>
          </a:blipFill>
        </p:spPr>
        <p:txBody>
          <a:bodyPr/>
          <a:lstStyle/>
          <a:p>
            <a:endParaRPr lang="es-ES"/>
          </a:p>
        </p:txBody>
      </p:sp>
      <p:pic>
        <p:nvPicPr>
          <p:cNvPr id="9" name="Imagen 28" descr="Texto&#10;&#10;Descripción generada automáticamente">
            <a:extLst>
              <a:ext uri="{FF2B5EF4-FFF2-40B4-BE49-F238E27FC236}">
                <a16:creationId xmlns:a16="http://schemas.microsoft.com/office/drawing/2014/main" id="{190E4266-A437-01E6-9A18-6042F2BFF411}"/>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602544" y="229053"/>
            <a:ext cx="1382854" cy="1055870"/>
          </a:xfrm>
          <a:prstGeom prst="rect">
            <a:avLst/>
          </a:prstGeom>
        </p:spPr>
      </p:pic>
      <p:sp>
        <p:nvSpPr>
          <p:cNvPr id="18" name="Título 1">
            <a:extLst>
              <a:ext uri="{FF2B5EF4-FFF2-40B4-BE49-F238E27FC236}">
                <a16:creationId xmlns:a16="http://schemas.microsoft.com/office/drawing/2014/main" id="{3CC05ED6-2682-F5B4-7301-87A3971BE25C}"/>
              </a:ext>
            </a:extLst>
          </p:cNvPr>
          <p:cNvSpPr>
            <a:spLocks noGrp="1"/>
          </p:cNvSpPr>
          <p:nvPr>
            <p:ph type="title"/>
          </p:nvPr>
        </p:nvSpPr>
        <p:spPr>
          <a:xfrm>
            <a:off x="4107542" y="-40640"/>
            <a:ext cx="3976915" cy="1325563"/>
          </a:xfrm>
        </p:spPr>
        <p:txBody>
          <a:bodyPr anchor="b">
            <a:normAutofit/>
          </a:bodyPr>
          <a:lstStyle/>
          <a:p>
            <a:pPr algn="ctr"/>
            <a:r>
              <a:rPr lang="es-ES" dirty="0">
                <a:latin typeface="Roboto Bold" panose="02000000000000000000" pitchFamily="2" charset="0"/>
                <a:ea typeface="Roboto Bold" panose="02000000000000000000" pitchFamily="2" charset="0"/>
                <a:cs typeface="Roboto Bold" panose="02000000000000000000" pitchFamily="2" charset="0"/>
              </a:rPr>
              <a:t>Especificación</a:t>
            </a:r>
          </a:p>
        </p:txBody>
      </p:sp>
    </p:spTree>
    <p:extLst>
      <p:ext uri="{BB962C8B-B14F-4D97-AF65-F5344CB8AC3E}">
        <p14:creationId xmlns:p14="http://schemas.microsoft.com/office/powerpoint/2010/main" val="13864563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E8FA948-8632-163F-C9DE-72BA065708B9}"/>
              </a:ext>
            </a:extLst>
          </p:cNvPr>
          <p:cNvSpPr/>
          <p:nvPr/>
        </p:nvSpPr>
        <p:spPr>
          <a:xfrm>
            <a:off x="947057" y="1926771"/>
            <a:ext cx="1654629" cy="714378"/>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err="1">
                <a:solidFill>
                  <a:sysClr val="windowText" lastClr="000000"/>
                </a:solidFill>
              </a:rPr>
              <a:t>Cúbits</a:t>
            </a:r>
            <a:endParaRPr lang="es-ES" b="1" dirty="0">
              <a:solidFill>
                <a:sysClr val="windowText" lastClr="000000"/>
              </a:solidFill>
            </a:endParaRPr>
          </a:p>
        </p:txBody>
      </p:sp>
      <p:sp>
        <p:nvSpPr>
          <p:cNvPr id="7" name="Rectangle: Rounded Corners 6">
            <a:extLst>
              <a:ext uri="{FF2B5EF4-FFF2-40B4-BE49-F238E27FC236}">
                <a16:creationId xmlns:a16="http://schemas.microsoft.com/office/drawing/2014/main" id="{48889A48-FC4B-16E6-678E-8FCC2D0BD8C9}"/>
              </a:ext>
            </a:extLst>
          </p:cNvPr>
          <p:cNvSpPr/>
          <p:nvPr/>
        </p:nvSpPr>
        <p:spPr>
          <a:xfrm>
            <a:off x="4126149" y="1926771"/>
            <a:ext cx="7118794" cy="714378"/>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a:solidFill>
                  <a:sysClr val="windowText" lastClr="000000"/>
                </a:solidFill>
                <a:effectLst/>
                <a:latin typeface="Arial" panose="020B0604020202020204" pitchFamily="34" charset="0"/>
              </a:rPr>
              <a:t>Número de bits cu</a:t>
            </a:r>
            <a:r>
              <a:rPr lang="es-ES" b="1" dirty="0">
                <a:solidFill>
                  <a:sysClr val="windowText" lastClr="000000"/>
                </a:solidFill>
                <a:latin typeface="Arial" panose="020B0604020202020204" pitchFamily="34" charset="0"/>
              </a:rPr>
              <a:t>á</a:t>
            </a:r>
            <a:r>
              <a:rPr lang="es-ES" b="1" dirty="0">
                <a:solidFill>
                  <a:sysClr val="windowText" lastClr="000000"/>
                </a:solidFill>
                <a:effectLst/>
                <a:latin typeface="Arial" panose="020B0604020202020204" pitchFamily="34" charset="0"/>
              </a:rPr>
              <a:t>nticos utilizados en la implementaci</a:t>
            </a:r>
            <a:r>
              <a:rPr lang="es-ES" b="1" dirty="0">
                <a:solidFill>
                  <a:sysClr val="windowText" lastClr="000000"/>
                </a:solidFill>
                <a:latin typeface="Arial" panose="020B0604020202020204" pitchFamily="34" charset="0"/>
              </a:rPr>
              <a:t>ó</a:t>
            </a:r>
            <a:r>
              <a:rPr lang="es-ES" b="1" dirty="0">
                <a:solidFill>
                  <a:sysClr val="windowText" lastClr="000000"/>
                </a:solidFill>
                <a:effectLst/>
                <a:latin typeface="Arial" panose="020B0604020202020204" pitchFamily="34" charset="0"/>
              </a:rPr>
              <a:t>n</a:t>
            </a:r>
            <a:br>
              <a:rPr lang="es-ES" b="1" dirty="0">
                <a:solidFill>
                  <a:sysClr val="windowText" lastClr="000000"/>
                </a:solidFill>
              </a:rPr>
            </a:br>
            <a:r>
              <a:rPr lang="es-ES" b="1" dirty="0">
                <a:solidFill>
                  <a:sysClr val="windowText" lastClr="000000"/>
                </a:solidFill>
                <a:effectLst/>
                <a:latin typeface="Arial" panose="020B0604020202020204" pitchFamily="34" charset="0"/>
              </a:rPr>
              <a:t>del algoritmo cu</a:t>
            </a:r>
            <a:r>
              <a:rPr lang="es-ES" b="1" dirty="0">
                <a:solidFill>
                  <a:sysClr val="windowText" lastClr="000000"/>
                </a:solidFill>
                <a:latin typeface="Arial" panose="020B0604020202020204" pitchFamily="34" charset="0"/>
              </a:rPr>
              <a:t>á</a:t>
            </a:r>
            <a:r>
              <a:rPr lang="es-ES" b="1" dirty="0">
                <a:solidFill>
                  <a:sysClr val="windowText" lastClr="000000"/>
                </a:solidFill>
                <a:effectLst/>
                <a:latin typeface="Arial" panose="020B0604020202020204" pitchFamily="34" charset="0"/>
              </a:rPr>
              <a:t>ntico.</a:t>
            </a:r>
            <a:endParaRPr lang="es-ES" b="1" dirty="0">
              <a:solidFill>
                <a:sysClr val="windowText" lastClr="000000"/>
              </a:solidFill>
            </a:endParaRPr>
          </a:p>
        </p:txBody>
      </p:sp>
      <p:sp>
        <p:nvSpPr>
          <p:cNvPr id="10" name="Rectangle: Rounded Corners 9">
            <a:extLst>
              <a:ext uri="{FF2B5EF4-FFF2-40B4-BE49-F238E27FC236}">
                <a16:creationId xmlns:a16="http://schemas.microsoft.com/office/drawing/2014/main" id="{EF583AC4-633A-134C-8A34-82476D55C4EE}"/>
              </a:ext>
            </a:extLst>
          </p:cNvPr>
          <p:cNvSpPr/>
          <p:nvPr/>
        </p:nvSpPr>
        <p:spPr>
          <a:xfrm>
            <a:off x="4137032" y="3210265"/>
            <a:ext cx="7118794" cy="714378"/>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a:solidFill>
                  <a:sysClr val="windowText" lastClr="000000"/>
                </a:solidFill>
                <a:effectLst/>
                <a:latin typeface="Arial" panose="020B0604020202020204" pitchFamily="34" charset="0"/>
              </a:rPr>
              <a:t>Número de ejecuciones del algoritmo cuántico.</a:t>
            </a:r>
            <a:endParaRPr lang="es-ES" b="1" dirty="0">
              <a:solidFill>
                <a:sysClr val="windowText" lastClr="000000"/>
              </a:solidFill>
            </a:endParaRPr>
          </a:p>
        </p:txBody>
      </p:sp>
      <p:sp>
        <p:nvSpPr>
          <p:cNvPr id="11" name="Rectangle: Rounded Corners 10">
            <a:extLst>
              <a:ext uri="{FF2B5EF4-FFF2-40B4-BE49-F238E27FC236}">
                <a16:creationId xmlns:a16="http://schemas.microsoft.com/office/drawing/2014/main" id="{B3D3FFF1-A005-F706-FFBA-89A5FAFD5175}"/>
              </a:ext>
            </a:extLst>
          </p:cNvPr>
          <p:cNvSpPr/>
          <p:nvPr/>
        </p:nvSpPr>
        <p:spPr>
          <a:xfrm>
            <a:off x="4137032" y="4506683"/>
            <a:ext cx="7118794" cy="714378"/>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a:solidFill>
                  <a:sysClr val="windowText" lastClr="000000"/>
                </a:solidFill>
                <a:effectLst/>
                <a:latin typeface="Arial" panose="020B0604020202020204" pitchFamily="34" charset="0"/>
              </a:rPr>
              <a:t>Caracter</a:t>
            </a:r>
            <a:r>
              <a:rPr lang="es-ES" b="1" dirty="0">
                <a:solidFill>
                  <a:sysClr val="windowText" lastClr="000000"/>
                </a:solidFill>
                <a:latin typeface="Arial" panose="020B0604020202020204" pitchFamily="34" charset="0"/>
              </a:rPr>
              <a:t>í</a:t>
            </a:r>
            <a:r>
              <a:rPr lang="es-ES" b="1" dirty="0">
                <a:solidFill>
                  <a:sysClr val="windowText" lastClr="000000"/>
                </a:solidFill>
                <a:effectLst/>
                <a:latin typeface="Arial" panose="020B0604020202020204" pitchFamily="34" charset="0"/>
              </a:rPr>
              <a:t>stica de patrón de uso que indica el número de</a:t>
            </a:r>
            <a:br>
              <a:rPr lang="es-ES" b="1" dirty="0">
                <a:solidFill>
                  <a:sysClr val="windowText" lastClr="000000"/>
                </a:solidFill>
              </a:rPr>
            </a:br>
            <a:r>
              <a:rPr lang="es-ES" b="1" dirty="0">
                <a:solidFill>
                  <a:sysClr val="windowText" lastClr="000000"/>
                </a:solidFill>
                <a:effectLst/>
                <a:latin typeface="Arial" panose="020B0604020202020204" pitchFamily="34" charset="0"/>
              </a:rPr>
              <a:t>peticiones por minuto que el microservicio garantiza admitir.</a:t>
            </a:r>
            <a:endParaRPr lang="es-ES" b="1" dirty="0">
              <a:solidFill>
                <a:sysClr val="windowText" lastClr="000000"/>
              </a:solidFill>
            </a:endParaRPr>
          </a:p>
        </p:txBody>
      </p:sp>
      <p:sp>
        <p:nvSpPr>
          <p:cNvPr id="14" name="Rectangle: Rounded Corners 13">
            <a:extLst>
              <a:ext uri="{FF2B5EF4-FFF2-40B4-BE49-F238E27FC236}">
                <a16:creationId xmlns:a16="http://schemas.microsoft.com/office/drawing/2014/main" id="{AFAC30AE-C19B-CAD5-5AE6-B2435B7A10AC}"/>
              </a:ext>
            </a:extLst>
          </p:cNvPr>
          <p:cNvSpPr/>
          <p:nvPr/>
        </p:nvSpPr>
        <p:spPr>
          <a:xfrm>
            <a:off x="957941" y="3210265"/>
            <a:ext cx="1654629" cy="714378"/>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err="1">
                <a:solidFill>
                  <a:sysClr val="windowText" lastClr="000000"/>
                </a:solidFill>
              </a:rPr>
              <a:t>Nº</a:t>
            </a:r>
            <a:endParaRPr lang="es-ES" b="1" dirty="0">
              <a:solidFill>
                <a:sysClr val="windowText" lastClr="000000"/>
              </a:solidFill>
            </a:endParaRPr>
          </a:p>
          <a:p>
            <a:pPr algn="ctr"/>
            <a:r>
              <a:rPr lang="es-ES" b="1" dirty="0">
                <a:solidFill>
                  <a:sysClr val="windowText" lastClr="000000"/>
                </a:solidFill>
              </a:rPr>
              <a:t>Ejecuciones</a:t>
            </a:r>
          </a:p>
        </p:txBody>
      </p:sp>
      <p:sp>
        <p:nvSpPr>
          <p:cNvPr id="16" name="Rectangle: Rounded Corners 15">
            <a:extLst>
              <a:ext uri="{FF2B5EF4-FFF2-40B4-BE49-F238E27FC236}">
                <a16:creationId xmlns:a16="http://schemas.microsoft.com/office/drawing/2014/main" id="{757E6822-54A5-6D05-DC16-8A397880FF9E}"/>
              </a:ext>
            </a:extLst>
          </p:cNvPr>
          <p:cNvSpPr/>
          <p:nvPr/>
        </p:nvSpPr>
        <p:spPr>
          <a:xfrm>
            <a:off x="947057" y="4506683"/>
            <a:ext cx="1654629" cy="714378"/>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a:solidFill>
                  <a:sysClr val="windowText" lastClr="000000"/>
                </a:solidFill>
              </a:rPr>
              <a:t>Peticiones</a:t>
            </a:r>
          </a:p>
        </p:txBody>
      </p:sp>
      <p:sp>
        <p:nvSpPr>
          <p:cNvPr id="23" name="Arrow: Right 22">
            <a:extLst>
              <a:ext uri="{FF2B5EF4-FFF2-40B4-BE49-F238E27FC236}">
                <a16:creationId xmlns:a16="http://schemas.microsoft.com/office/drawing/2014/main" id="{F29EEC99-DEFD-D53E-AF89-6FAC519B123A}"/>
              </a:ext>
            </a:extLst>
          </p:cNvPr>
          <p:cNvSpPr/>
          <p:nvPr/>
        </p:nvSpPr>
        <p:spPr>
          <a:xfrm>
            <a:off x="2810750" y="2030758"/>
            <a:ext cx="1106334" cy="484632"/>
          </a:xfrm>
          <a:prstGeom prst="rightArrow">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Arrow: Right 23">
            <a:extLst>
              <a:ext uri="{FF2B5EF4-FFF2-40B4-BE49-F238E27FC236}">
                <a16:creationId xmlns:a16="http://schemas.microsoft.com/office/drawing/2014/main" id="{11155A60-F307-D823-E59B-8502AF21D8ED}"/>
              </a:ext>
            </a:extLst>
          </p:cNvPr>
          <p:cNvSpPr/>
          <p:nvPr/>
        </p:nvSpPr>
        <p:spPr>
          <a:xfrm>
            <a:off x="2821634" y="3325138"/>
            <a:ext cx="1106334" cy="484632"/>
          </a:xfrm>
          <a:prstGeom prst="rightArrow">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Arrow: Right 24">
            <a:extLst>
              <a:ext uri="{FF2B5EF4-FFF2-40B4-BE49-F238E27FC236}">
                <a16:creationId xmlns:a16="http://schemas.microsoft.com/office/drawing/2014/main" id="{FD17EB16-CBE7-98A5-4A32-1918BF8DED9C}"/>
              </a:ext>
            </a:extLst>
          </p:cNvPr>
          <p:cNvSpPr/>
          <p:nvPr/>
        </p:nvSpPr>
        <p:spPr>
          <a:xfrm>
            <a:off x="2810750" y="4619518"/>
            <a:ext cx="1106334" cy="484632"/>
          </a:xfrm>
          <a:prstGeom prst="rightArrow">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Slide Number Placeholder 2">
            <a:extLst>
              <a:ext uri="{FF2B5EF4-FFF2-40B4-BE49-F238E27FC236}">
                <a16:creationId xmlns:a16="http://schemas.microsoft.com/office/drawing/2014/main" id="{DBD4ECE3-0789-5EC3-4291-1789704EFC4C}"/>
              </a:ext>
            </a:extLst>
          </p:cNvPr>
          <p:cNvSpPr>
            <a:spLocks noGrp="1"/>
          </p:cNvSpPr>
          <p:nvPr>
            <p:ph type="sldNum" sz="quarter" idx="12"/>
          </p:nvPr>
        </p:nvSpPr>
        <p:spPr/>
        <p:txBody>
          <a:bodyPr/>
          <a:lstStyle/>
          <a:p>
            <a:fld id="{0F1556C4-DFC3-4611-A7CC-780699185E26}" type="slidenum">
              <a:rPr lang="es-ES" smtClean="0"/>
              <a:t>36</a:t>
            </a:fld>
            <a:endParaRPr lang="es-ES"/>
          </a:p>
        </p:txBody>
      </p:sp>
      <p:sp>
        <p:nvSpPr>
          <p:cNvPr id="8" name="Freeform 7">
            <a:extLst>
              <a:ext uri="{FF2B5EF4-FFF2-40B4-BE49-F238E27FC236}">
                <a16:creationId xmlns:a16="http://schemas.microsoft.com/office/drawing/2014/main" id="{DD28FF03-7239-6229-920A-0FA2FDA444FE}"/>
              </a:ext>
            </a:extLst>
          </p:cNvPr>
          <p:cNvSpPr/>
          <p:nvPr/>
        </p:nvSpPr>
        <p:spPr>
          <a:xfrm>
            <a:off x="10783885" y="229052"/>
            <a:ext cx="805569" cy="1055871"/>
          </a:xfrm>
          <a:custGeom>
            <a:avLst/>
            <a:gdLst/>
            <a:ahLst/>
            <a:cxnLst/>
            <a:rect l="l" t="t" r="r" b="b"/>
            <a:pathLst>
              <a:path w="1602326" h="2355852">
                <a:moveTo>
                  <a:pt x="0" y="0"/>
                </a:moveTo>
                <a:lnTo>
                  <a:pt x="1602326" y="0"/>
                </a:lnTo>
                <a:lnTo>
                  <a:pt x="1602326" y="2355852"/>
                </a:lnTo>
                <a:lnTo>
                  <a:pt x="0" y="2355852"/>
                </a:lnTo>
                <a:lnTo>
                  <a:pt x="0" y="0"/>
                </a:lnTo>
                <a:close/>
              </a:path>
            </a:pathLst>
          </a:custGeom>
          <a:blipFill>
            <a:blip r:embed="rId3">
              <a:alphaModFix amt="35000"/>
            </a:blip>
            <a:stretch>
              <a:fillRect/>
            </a:stretch>
          </a:blipFill>
        </p:spPr>
        <p:txBody>
          <a:bodyPr/>
          <a:lstStyle/>
          <a:p>
            <a:endParaRPr lang="es-ES"/>
          </a:p>
        </p:txBody>
      </p:sp>
      <p:pic>
        <p:nvPicPr>
          <p:cNvPr id="9" name="Imagen 28" descr="Texto&#10;&#10;Descripción generada automáticamente">
            <a:extLst>
              <a:ext uri="{FF2B5EF4-FFF2-40B4-BE49-F238E27FC236}">
                <a16:creationId xmlns:a16="http://schemas.microsoft.com/office/drawing/2014/main" id="{190E4266-A437-01E6-9A18-6042F2BFF411}"/>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602544" y="229053"/>
            <a:ext cx="1382854" cy="1055870"/>
          </a:xfrm>
          <a:prstGeom prst="rect">
            <a:avLst/>
          </a:prstGeom>
        </p:spPr>
      </p:pic>
      <p:sp>
        <p:nvSpPr>
          <p:cNvPr id="12" name="Título 1">
            <a:extLst>
              <a:ext uri="{FF2B5EF4-FFF2-40B4-BE49-F238E27FC236}">
                <a16:creationId xmlns:a16="http://schemas.microsoft.com/office/drawing/2014/main" id="{F700569A-2D71-9BF6-5BB5-0C8F16AAE053}"/>
              </a:ext>
            </a:extLst>
          </p:cNvPr>
          <p:cNvSpPr>
            <a:spLocks noGrp="1"/>
          </p:cNvSpPr>
          <p:nvPr>
            <p:ph type="title"/>
          </p:nvPr>
        </p:nvSpPr>
        <p:spPr>
          <a:xfrm>
            <a:off x="4107542" y="-40640"/>
            <a:ext cx="3976915" cy="1325563"/>
          </a:xfrm>
        </p:spPr>
        <p:txBody>
          <a:bodyPr anchor="b">
            <a:normAutofit/>
          </a:bodyPr>
          <a:lstStyle/>
          <a:p>
            <a:pPr algn="ctr"/>
            <a:r>
              <a:rPr lang="es-ES" dirty="0">
                <a:latin typeface="Roboto Bold" panose="02000000000000000000" pitchFamily="2" charset="0"/>
                <a:ea typeface="Roboto Bold" panose="02000000000000000000" pitchFamily="2" charset="0"/>
                <a:cs typeface="Roboto Bold" panose="02000000000000000000" pitchFamily="2" charset="0"/>
              </a:rPr>
              <a:t>Especificación</a:t>
            </a:r>
          </a:p>
        </p:txBody>
      </p:sp>
    </p:spTree>
    <p:extLst>
      <p:ext uri="{BB962C8B-B14F-4D97-AF65-F5344CB8AC3E}">
        <p14:creationId xmlns:p14="http://schemas.microsoft.com/office/powerpoint/2010/main" val="7528449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C8C08-895A-9486-BA14-B52EDDBA0083}"/>
              </a:ext>
            </a:extLst>
          </p:cNvPr>
          <p:cNvSpPr>
            <a:spLocks noGrp="1"/>
          </p:cNvSpPr>
          <p:nvPr>
            <p:ph type="title"/>
          </p:nvPr>
        </p:nvSpPr>
        <p:spPr>
          <a:xfrm>
            <a:off x="265171" y="1268537"/>
            <a:ext cx="3525916" cy="1325563"/>
          </a:xfrm>
        </p:spPr>
        <p:txBody>
          <a:bodyPr>
            <a:normAutofit/>
          </a:bodyPr>
          <a:lstStyle/>
          <a:p>
            <a:r>
              <a:rPr lang="es-ES" sz="3800" dirty="0">
                <a:latin typeface="Roboto Bold" panose="02000000000000000000" pitchFamily="2" charset="0"/>
                <a:ea typeface="Roboto Bold" panose="02000000000000000000" pitchFamily="2" charset="0"/>
                <a:cs typeface="Roboto Bold" panose="02000000000000000000" pitchFamily="2" charset="0"/>
              </a:rPr>
              <a:t>Componentes Propuesta</a:t>
            </a:r>
          </a:p>
        </p:txBody>
      </p:sp>
      <p:sp>
        <p:nvSpPr>
          <p:cNvPr id="96" name="Freeform 7">
            <a:extLst>
              <a:ext uri="{FF2B5EF4-FFF2-40B4-BE49-F238E27FC236}">
                <a16:creationId xmlns:a16="http://schemas.microsoft.com/office/drawing/2014/main" id="{386AAE0E-77C0-24F6-C3E2-9CC422C85A56}"/>
              </a:ext>
            </a:extLst>
          </p:cNvPr>
          <p:cNvSpPr/>
          <p:nvPr/>
        </p:nvSpPr>
        <p:spPr>
          <a:xfrm>
            <a:off x="10783885" y="229052"/>
            <a:ext cx="805569" cy="1055871"/>
          </a:xfrm>
          <a:custGeom>
            <a:avLst/>
            <a:gdLst/>
            <a:ahLst/>
            <a:cxnLst/>
            <a:rect l="l" t="t" r="r" b="b"/>
            <a:pathLst>
              <a:path w="1602326" h="2355852">
                <a:moveTo>
                  <a:pt x="0" y="0"/>
                </a:moveTo>
                <a:lnTo>
                  <a:pt x="1602326" y="0"/>
                </a:lnTo>
                <a:lnTo>
                  <a:pt x="1602326" y="2355852"/>
                </a:lnTo>
                <a:lnTo>
                  <a:pt x="0" y="2355852"/>
                </a:lnTo>
                <a:lnTo>
                  <a:pt x="0" y="0"/>
                </a:lnTo>
                <a:close/>
              </a:path>
            </a:pathLst>
          </a:custGeom>
          <a:blipFill>
            <a:blip r:embed="rId3">
              <a:alphaModFix amt="35000"/>
            </a:blip>
            <a:stretch>
              <a:fillRect/>
            </a:stretch>
          </a:blipFill>
        </p:spPr>
        <p:txBody>
          <a:bodyPr/>
          <a:lstStyle/>
          <a:p>
            <a:endParaRPr lang="es-ES"/>
          </a:p>
        </p:txBody>
      </p:sp>
      <p:pic>
        <p:nvPicPr>
          <p:cNvPr id="97" name="Imagen 28" descr="Texto&#10;&#10;Descripción generada automáticamente">
            <a:extLst>
              <a:ext uri="{FF2B5EF4-FFF2-40B4-BE49-F238E27FC236}">
                <a16:creationId xmlns:a16="http://schemas.microsoft.com/office/drawing/2014/main" id="{7A81A162-67FC-8A92-66AC-5ECE70C79817}"/>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602544" y="229053"/>
            <a:ext cx="1382854" cy="1055870"/>
          </a:xfrm>
          <a:prstGeom prst="rect">
            <a:avLst/>
          </a:prstGeom>
        </p:spPr>
      </p:pic>
    </p:spTree>
    <p:extLst>
      <p:ext uri="{BB962C8B-B14F-4D97-AF65-F5344CB8AC3E}">
        <p14:creationId xmlns:p14="http://schemas.microsoft.com/office/powerpoint/2010/main" val="32861555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C8C08-895A-9486-BA14-B52EDDBA0083}"/>
              </a:ext>
            </a:extLst>
          </p:cNvPr>
          <p:cNvSpPr>
            <a:spLocks noGrp="1"/>
          </p:cNvSpPr>
          <p:nvPr>
            <p:ph type="title"/>
          </p:nvPr>
        </p:nvSpPr>
        <p:spPr>
          <a:xfrm>
            <a:off x="265171" y="1268537"/>
            <a:ext cx="3525916" cy="1325563"/>
          </a:xfrm>
        </p:spPr>
        <p:txBody>
          <a:bodyPr>
            <a:normAutofit/>
          </a:bodyPr>
          <a:lstStyle/>
          <a:p>
            <a:r>
              <a:rPr lang="es-ES" sz="3800" dirty="0">
                <a:latin typeface="Roboto Bold" panose="02000000000000000000" pitchFamily="2" charset="0"/>
                <a:ea typeface="Roboto Bold" panose="02000000000000000000" pitchFamily="2" charset="0"/>
                <a:cs typeface="Roboto Bold" panose="02000000000000000000" pitchFamily="2" charset="0"/>
              </a:rPr>
              <a:t>Componentes Propuesta</a:t>
            </a:r>
          </a:p>
        </p:txBody>
      </p:sp>
      <p:sp>
        <p:nvSpPr>
          <p:cNvPr id="44" name="Rectangle 43">
            <a:extLst>
              <a:ext uri="{FF2B5EF4-FFF2-40B4-BE49-F238E27FC236}">
                <a16:creationId xmlns:a16="http://schemas.microsoft.com/office/drawing/2014/main" id="{84DB5A5A-E117-D04E-56E4-527BC5C409BD}"/>
              </a:ext>
            </a:extLst>
          </p:cNvPr>
          <p:cNvSpPr/>
          <p:nvPr/>
        </p:nvSpPr>
        <p:spPr>
          <a:xfrm>
            <a:off x="3799567" y="5455416"/>
            <a:ext cx="2503893" cy="96956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s-ES" dirty="0">
                <a:solidFill>
                  <a:sysClr val="windowText" lastClr="000000"/>
                </a:solidFill>
                <a:latin typeface="Roboto" panose="02000000000000000000" pitchFamily="2" charset="0"/>
                <a:ea typeface="Roboto" panose="02000000000000000000" pitchFamily="2" charset="0"/>
                <a:cs typeface="Roboto" panose="02000000000000000000" pitchFamily="2" charset="0"/>
              </a:rPr>
              <a:t>Procesamiento</a:t>
            </a:r>
          </a:p>
          <a:p>
            <a:pPr algn="r"/>
            <a:r>
              <a:rPr lang="es-ES" dirty="0">
                <a:solidFill>
                  <a:sysClr val="windowText" lastClr="000000"/>
                </a:solidFill>
                <a:latin typeface="Roboto" panose="02000000000000000000" pitchFamily="2" charset="0"/>
                <a:ea typeface="Roboto" panose="02000000000000000000" pitchFamily="2" charset="0"/>
                <a:cs typeface="Roboto" panose="02000000000000000000" pitchFamily="2" charset="0"/>
              </a:rPr>
              <a:t>Información</a:t>
            </a:r>
          </a:p>
        </p:txBody>
      </p:sp>
      <p:pic>
        <p:nvPicPr>
          <p:cNvPr id="45" name="Content Placeholder 4" descr="A black background with a black square&#10;&#10;Description automatically generated with medium confidence">
            <a:extLst>
              <a:ext uri="{FF2B5EF4-FFF2-40B4-BE49-F238E27FC236}">
                <a16:creationId xmlns:a16="http://schemas.microsoft.com/office/drawing/2014/main" id="{D5173C03-58D8-A6E8-A6D3-A697B2014C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9568" y="5535479"/>
            <a:ext cx="809434" cy="809434"/>
          </a:xfrm>
          <a:prstGeom prst="rect">
            <a:avLst/>
          </a:prstGeom>
        </p:spPr>
      </p:pic>
      <p:cxnSp>
        <p:nvCxnSpPr>
          <p:cNvPr id="46" name="Straight Connector 45">
            <a:extLst>
              <a:ext uri="{FF2B5EF4-FFF2-40B4-BE49-F238E27FC236}">
                <a16:creationId xmlns:a16="http://schemas.microsoft.com/office/drawing/2014/main" id="{9B897933-5185-D563-3029-B1229AF62B95}"/>
              </a:ext>
            </a:extLst>
          </p:cNvPr>
          <p:cNvCxnSpPr>
            <a:cxnSpLocks/>
            <a:stCxn id="44" idx="3"/>
            <a:endCxn id="47" idx="2"/>
          </p:cNvCxnSpPr>
          <p:nvPr/>
        </p:nvCxnSpPr>
        <p:spPr>
          <a:xfrm>
            <a:off x="6303460" y="5940197"/>
            <a:ext cx="684650" cy="6759"/>
          </a:xfrm>
          <a:prstGeom prst="line">
            <a:avLst/>
          </a:prstGeom>
        </p:spPr>
        <p:style>
          <a:lnRef idx="2">
            <a:schemeClr val="accent1"/>
          </a:lnRef>
          <a:fillRef idx="0">
            <a:schemeClr val="accent1"/>
          </a:fillRef>
          <a:effectRef idx="1">
            <a:schemeClr val="accent1"/>
          </a:effectRef>
          <a:fontRef idx="minor">
            <a:schemeClr val="tx1"/>
          </a:fontRef>
        </p:style>
      </p:cxnSp>
      <p:sp>
        <p:nvSpPr>
          <p:cNvPr id="47" name="Rectangle: Diagonal Corners Snipped 46">
            <a:extLst>
              <a:ext uri="{FF2B5EF4-FFF2-40B4-BE49-F238E27FC236}">
                <a16:creationId xmlns:a16="http://schemas.microsoft.com/office/drawing/2014/main" id="{A6AFD58B-22C0-659B-58E4-2DACE5FFE342}"/>
              </a:ext>
            </a:extLst>
          </p:cNvPr>
          <p:cNvSpPr/>
          <p:nvPr/>
        </p:nvSpPr>
        <p:spPr>
          <a:xfrm>
            <a:off x="6988110" y="5535479"/>
            <a:ext cx="1694458" cy="822954"/>
          </a:xfrm>
          <a:prstGeom prst="snip2DiagRect">
            <a:avLst/>
          </a:prstGeom>
          <a:solidFill>
            <a:schemeClr val="accent3"/>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 b="1" dirty="0">
                <a:latin typeface="Roboto Bold" panose="02000000000000000000" pitchFamily="2" charset="0"/>
                <a:ea typeface="Roboto Bold" panose="02000000000000000000" pitchFamily="2" charset="0"/>
                <a:cs typeface="Roboto Bold" panose="02000000000000000000" pitchFamily="2" charset="0"/>
              </a:rPr>
              <a:t>Lectura</a:t>
            </a:r>
          </a:p>
          <a:p>
            <a:pPr algn="ctr"/>
            <a:r>
              <a:rPr lang="es-ES" b="1" dirty="0">
                <a:latin typeface="Roboto Bold" panose="02000000000000000000" pitchFamily="2" charset="0"/>
                <a:ea typeface="Roboto Bold" panose="02000000000000000000" pitchFamily="2" charset="0"/>
                <a:cs typeface="Roboto Bold" panose="02000000000000000000" pitchFamily="2" charset="0"/>
              </a:rPr>
              <a:t>Distribución</a:t>
            </a:r>
          </a:p>
        </p:txBody>
      </p:sp>
      <p:sp>
        <p:nvSpPr>
          <p:cNvPr id="95" name="Slide Number Placeholder 94">
            <a:extLst>
              <a:ext uri="{FF2B5EF4-FFF2-40B4-BE49-F238E27FC236}">
                <a16:creationId xmlns:a16="http://schemas.microsoft.com/office/drawing/2014/main" id="{854D17D7-CEAF-A101-6559-083AE3470940}"/>
              </a:ext>
            </a:extLst>
          </p:cNvPr>
          <p:cNvSpPr>
            <a:spLocks noGrp="1"/>
          </p:cNvSpPr>
          <p:nvPr>
            <p:ph type="sldNum" sz="quarter" idx="12"/>
          </p:nvPr>
        </p:nvSpPr>
        <p:spPr/>
        <p:txBody>
          <a:bodyPr/>
          <a:lstStyle/>
          <a:p>
            <a:fld id="{0F1556C4-DFC3-4611-A7CC-780699185E26}" type="slidenum">
              <a:rPr lang="es-ES" smtClean="0"/>
              <a:t>38</a:t>
            </a:fld>
            <a:endParaRPr lang="es-ES"/>
          </a:p>
        </p:txBody>
      </p:sp>
      <p:sp>
        <p:nvSpPr>
          <p:cNvPr id="96" name="Freeform 7">
            <a:extLst>
              <a:ext uri="{FF2B5EF4-FFF2-40B4-BE49-F238E27FC236}">
                <a16:creationId xmlns:a16="http://schemas.microsoft.com/office/drawing/2014/main" id="{386AAE0E-77C0-24F6-C3E2-9CC422C85A56}"/>
              </a:ext>
            </a:extLst>
          </p:cNvPr>
          <p:cNvSpPr/>
          <p:nvPr/>
        </p:nvSpPr>
        <p:spPr>
          <a:xfrm>
            <a:off x="10783885" y="229052"/>
            <a:ext cx="805569" cy="1055871"/>
          </a:xfrm>
          <a:custGeom>
            <a:avLst/>
            <a:gdLst/>
            <a:ahLst/>
            <a:cxnLst/>
            <a:rect l="l" t="t" r="r" b="b"/>
            <a:pathLst>
              <a:path w="1602326" h="2355852">
                <a:moveTo>
                  <a:pt x="0" y="0"/>
                </a:moveTo>
                <a:lnTo>
                  <a:pt x="1602326" y="0"/>
                </a:lnTo>
                <a:lnTo>
                  <a:pt x="1602326" y="2355852"/>
                </a:lnTo>
                <a:lnTo>
                  <a:pt x="0" y="2355852"/>
                </a:lnTo>
                <a:lnTo>
                  <a:pt x="0" y="0"/>
                </a:lnTo>
                <a:close/>
              </a:path>
            </a:pathLst>
          </a:custGeom>
          <a:blipFill>
            <a:blip r:embed="rId4">
              <a:alphaModFix amt="35000"/>
            </a:blip>
            <a:stretch>
              <a:fillRect/>
            </a:stretch>
          </a:blipFill>
        </p:spPr>
        <p:txBody>
          <a:bodyPr/>
          <a:lstStyle/>
          <a:p>
            <a:endParaRPr lang="es-ES"/>
          </a:p>
        </p:txBody>
      </p:sp>
      <p:pic>
        <p:nvPicPr>
          <p:cNvPr id="97" name="Imagen 28" descr="Texto&#10;&#10;Descripción generada automáticamente">
            <a:extLst>
              <a:ext uri="{FF2B5EF4-FFF2-40B4-BE49-F238E27FC236}">
                <a16:creationId xmlns:a16="http://schemas.microsoft.com/office/drawing/2014/main" id="{7A81A162-67FC-8A92-66AC-5ECE70C79817}"/>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602544" y="229053"/>
            <a:ext cx="1382854" cy="1055870"/>
          </a:xfrm>
          <a:prstGeom prst="rect">
            <a:avLst/>
          </a:prstGeom>
        </p:spPr>
      </p:pic>
    </p:spTree>
    <p:extLst>
      <p:ext uri="{BB962C8B-B14F-4D97-AF65-F5344CB8AC3E}">
        <p14:creationId xmlns:p14="http://schemas.microsoft.com/office/powerpoint/2010/main" val="40510035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C8C08-895A-9486-BA14-B52EDDBA0083}"/>
              </a:ext>
            </a:extLst>
          </p:cNvPr>
          <p:cNvSpPr>
            <a:spLocks noGrp="1"/>
          </p:cNvSpPr>
          <p:nvPr>
            <p:ph type="title"/>
          </p:nvPr>
        </p:nvSpPr>
        <p:spPr>
          <a:xfrm>
            <a:off x="265171" y="1268537"/>
            <a:ext cx="3525916" cy="1325563"/>
          </a:xfrm>
        </p:spPr>
        <p:txBody>
          <a:bodyPr>
            <a:normAutofit/>
          </a:bodyPr>
          <a:lstStyle/>
          <a:p>
            <a:r>
              <a:rPr lang="es-ES" sz="3800" dirty="0">
                <a:latin typeface="Roboto Bold" panose="02000000000000000000" pitchFamily="2" charset="0"/>
                <a:ea typeface="Roboto Bold" panose="02000000000000000000" pitchFamily="2" charset="0"/>
                <a:cs typeface="Roboto Bold" panose="02000000000000000000" pitchFamily="2" charset="0"/>
              </a:rPr>
              <a:t>Componentes Propuesta</a:t>
            </a:r>
          </a:p>
        </p:txBody>
      </p:sp>
      <p:sp>
        <p:nvSpPr>
          <p:cNvPr id="24" name="Rectangle 23">
            <a:extLst>
              <a:ext uri="{FF2B5EF4-FFF2-40B4-BE49-F238E27FC236}">
                <a16:creationId xmlns:a16="http://schemas.microsoft.com/office/drawing/2014/main" id="{B5C03008-DC87-ECB0-7D7B-E9C2211B6DA1}"/>
              </a:ext>
            </a:extLst>
          </p:cNvPr>
          <p:cNvSpPr/>
          <p:nvPr/>
        </p:nvSpPr>
        <p:spPr>
          <a:xfrm>
            <a:off x="6808053" y="4238797"/>
            <a:ext cx="2503893" cy="96956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s-ES" dirty="0">
                <a:solidFill>
                  <a:sysClr val="windowText" lastClr="000000"/>
                </a:solidFill>
                <a:latin typeface="Roboto" panose="02000000000000000000" pitchFamily="2" charset="0"/>
                <a:ea typeface="Roboto" panose="02000000000000000000" pitchFamily="2" charset="0"/>
                <a:cs typeface="Roboto" panose="02000000000000000000" pitchFamily="2" charset="0"/>
              </a:rPr>
              <a:t>Selector CPU</a:t>
            </a:r>
          </a:p>
        </p:txBody>
      </p:sp>
      <p:cxnSp>
        <p:nvCxnSpPr>
          <p:cNvPr id="26" name="Straight Connector 25">
            <a:extLst>
              <a:ext uri="{FF2B5EF4-FFF2-40B4-BE49-F238E27FC236}">
                <a16:creationId xmlns:a16="http://schemas.microsoft.com/office/drawing/2014/main" id="{DCD9E916-6B67-2D12-9DB1-CAA2FE966F58}"/>
              </a:ext>
            </a:extLst>
          </p:cNvPr>
          <p:cNvCxnSpPr>
            <a:cxnSpLocks/>
            <a:stCxn id="24" idx="3"/>
            <a:endCxn id="27" idx="2"/>
          </p:cNvCxnSpPr>
          <p:nvPr/>
        </p:nvCxnSpPr>
        <p:spPr>
          <a:xfrm>
            <a:off x="9311946" y="4723578"/>
            <a:ext cx="684650" cy="6759"/>
          </a:xfrm>
          <a:prstGeom prst="line">
            <a:avLst/>
          </a:prstGeom>
        </p:spPr>
        <p:style>
          <a:lnRef idx="2">
            <a:schemeClr val="accent1"/>
          </a:lnRef>
          <a:fillRef idx="0">
            <a:schemeClr val="accent1"/>
          </a:fillRef>
          <a:effectRef idx="1">
            <a:schemeClr val="accent1"/>
          </a:effectRef>
          <a:fontRef idx="minor">
            <a:schemeClr val="tx1"/>
          </a:fontRef>
        </p:style>
      </p:cxnSp>
      <p:sp>
        <p:nvSpPr>
          <p:cNvPr id="27" name="Rectangle: Diagonal Corners Snipped 26">
            <a:extLst>
              <a:ext uri="{FF2B5EF4-FFF2-40B4-BE49-F238E27FC236}">
                <a16:creationId xmlns:a16="http://schemas.microsoft.com/office/drawing/2014/main" id="{A3B12442-4F9A-E392-DDFD-3F35E0C41930}"/>
              </a:ext>
            </a:extLst>
          </p:cNvPr>
          <p:cNvSpPr/>
          <p:nvPr/>
        </p:nvSpPr>
        <p:spPr>
          <a:xfrm>
            <a:off x="9996596" y="4318860"/>
            <a:ext cx="1694458" cy="822954"/>
          </a:xfrm>
          <a:prstGeom prst="snip2DiagRect">
            <a:avLst/>
          </a:prstGeom>
          <a:solidFill>
            <a:schemeClr val="accent3"/>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 b="1" dirty="0">
                <a:latin typeface="Roboto Bold" panose="02000000000000000000" pitchFamily="2" charset="0"/>
                <a:ea typeface="Roboto Bold" panose="02000000000000000000" pitchFamily="2" charset="0"/>
                <a:cs typeface="Roboto Bold" panose="02000000000000000000" pitchFamily="2" charset="0"/>
              </a:rPr>
              <a:t>Elección</a:t>
            </a:r>
          </a:p>
          <a:p>
            <a:pPr algn="ctr"/>
            <a:r>
              <a:rPr lang="es-ES" b="1" dirty="0">
                <a:latin typeface="Roboto Bold" panose="02000000000000000000" pitchFamily="2" charset="0"/>
                <a:ea typeface="Roboto Bold" panose="02000000000000000000" pitchFamily="2" charset="0"/>
                <a:cs typeface="Roboto Bold" panose="02000000000000000000" pitchFamily="2" charset="0"/>
              </a:rPr>
              <a:t>CPU</a:t>
            </a:r>
          </a:p>
          <a:p>
            <a:pPr algn="ctr"/>
            <a:r>
              <a:rPr lang="es-ES" b="1" dirty="0">
                <a:latin typeface="Roboto Bold" panose="02000000000000000000" pitchFamily="2" charset="0"/>
                <a:ea typeface="Roboto Bold" panose="02000000000000000000" pitchFamily="2" charset="0"/>
                <a:cs typeface="Roboto Bold" panose="02000000000000000000" pitchFamily="2" charset="0"/>
              </a:rPr>
              <a:t>Proveedor</a:t>
            </a:r>
          </a:p>
        </p:txBody>
      </p:sp>
      <p:sp>
        <p:nvSpPr>
          <p:cNvPr id="28" name="Rectangle 27">
            <a:extLst>
              <a:ext uri="{FF2B5EF4-FFF2-40B4-BE49-F238E27FC236}">
                <a16:creationId xmlns:a16="http://schemas.microsoft.com/office/drawing/2014/main" id="{A31EC344-F6C9-8577-B02F-70733394C634}"/>
              </a:ext>
            </a:extLst>
          </p:cNvPr>
          <p:cNvSpPr/>
          <p:nvPr/>
        </p:nvSpPr>
        <p:spPr>
          <a:xfrm>
            <a:off x="2836592" y="4238796"/>
            <a:ext cx="2503893" cy="96956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s-ES" dirty="0">
                <a:solidFill>
                  <a:sysClr val="windowText" lastClr="000000"/>
                </a:solidFill>
                <a:latin typeface="Roboto" panose="02000000000000000000" pitchFamily="2" charset="0"/>
                <a:ea typeface="Roboto" panose="02000000000000000000" pitchFamily="2" charset="0"/>
                <a:cs typeface="Roboto" panose="02000000000000000000" pitchFamily="2" charset="0"/>
              </a:rPr>
              <a:t>Selector QPU</a:t>
            </a:r>
          </a:p>
        </p:txBody>
      </p:sp>
      <p:sp>
        <p:nvSpPr>
          <p:cNvPr id="31" name="Rectangle: Diagonal Corners Snipped 30">
            <a:extLst>
              <a:ext uri="{FF2B5EF4-FFF2-40B4-BE49-F238E27FC236}">
                <a16:creationId xmlns:a16="http://schemas.microsoft.com/office/drawing/2014/main" id="{73C4F573-C831-8BE4-F107-171D30CF791A}"/>
              </a:ext>
            </a:extLst>
          </p:cNvPr>
          <p:cNvSpPr/>
          <p:nvPr/>
        </p:nvSpPr>
        <p:spPr>
          <a:xfrm>
            <a:off x="473280" y="4305339"/>
            <a:ext cx="1694458" cy="822954"/>
          </a:xfrm>
          <a:prstGeom prst="snip2DiagRect">
            <a:avLst/>
          </a:prstGeom>
          <a:solidFill>
            <a:schemeClr val="accent3"/>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 b="1" dirty="0">
                <a:latin typeface="Roboto Bold" panose="02000000000000000000" pitchFamily="2" charset="0"/>
                <a:ea typeface="Roboto Bold" panose="02000000000000000000" pitchFamily="2" charset="0"/>
                <a:cs typeface="Roboto Bold" panose="02000000000000000000" pitchFamily="2" charset="0"/>
              </a:rPr>
              <a:t>Elección QPU</a:t>
            </a:r>
          </a:p>
          <a:p>
            <a:pPr algn="ctr"/>
            <a:r>
              <a:rPr lang="es-ES" b="1" dirty="0">
                <a:latin typeface="Roboto Bold" panose="02000000000000000000" pitchFamily="2" charset="0"/>
                <a:ea typeface="Roboto Bold" panose="02000000000000000000" pitchFamily="2" charset="0"/>
                <a:cs typeface="Roboto Bold" panose="02000000000000000000" pitchFamily="2" charset="0"/>
              </a:rPr>
              <a:t>Proveedor</a:t>
            </a:r>
          </a:p>
        </p:txBody>
      </p:sp>
      <p:cxnSp>
        <p:nvCxnSpPr>
          <p:cNvPr id="40" name="Straight Connector 39">
            <a:extLst>
              <a:ext uri="{FF2B5EF4-FFF2-40B4-BE49-F238E27FC236}">
                <a16:creationId xmlns:a16="http://schemas.microsoft.com/office/drawing/2014/main" id="{DEAFDD9F-7EBC-7EDF-AC07-BD2A09E34B05}"/>
              </a:ext>
            </a:extLst>
          </p:cNvPr>
          <p:cNvCxnSpPr>
            <a:stCxn id="28" idx="1"/>
            <a:endCxn id="31" idx="0"/>
          </p:cNvCxnSpPr>
          <p:nvPr/>
        </p:nvCxnSpPr>
        <p:spPr>
          <a:xfrm flipH="1" flipV="1">
            <a:off x="2167738" y="4716816"/>
            <a:ext cx="668854" cy="6761"/>
          </a:xfrm>
          <a:prstGeom prst="line">
            <a:avLst/>
          </a:prstGeom>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84DB5A5A-E117-D04E-56E4-527BC5C409BD}"/>
              </a:ext>
            </a:extLst>
          </p:cNvPr>
          <p:cNvSpPr/>
          <p:nvPr/>
        </p:nvSpPr>
        <p:spPr>
          <a:xfrm>
            <a:off x="3799567" y="5455416"/>
            <a:ext cx="2503893" cy="96956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s-ES" dirty="0">
                <a:solidFill>
                  <a:sysClr val="windowText" lastClr="000000"/>
                </a:solidFill>
                <a:latin typeface="Roboto" panose="02000000000000000000" pitchFamily="2" charset="0"/>
                <a:ea typeface="Roboto" panose="02000000000000000000" pitchFamily="2" charset="0"/>
                <a:cs typeface="Roboto" panose="02000000000000000000" pitchFamily="2" charset="0"/>
              </a:rPr>
              <a:t>Procesamiento</a:t>
            </a:r>
          </a:p>
          <a:p>
            <a:pPr algn="r"/>
            <a:r>
              <a:rPr lang="es-ES" dirty="0">
                <a:solidFill>
                  <a:sysClr val="windowText" lastClr="000000"/>
                </a:solidFill>
                <a:latin typeface="Roboto" panose="02000000000000000000" pitchFamily="2" charset="0"/>
                <a:ea typeface="Roboto" panose="02000000000000000000" pitchFamily="2" charset="0"/>
                <a:cs typeface="Roboto" panose="02000000000000000000" pitchFamily="2" charset="0"/>
              </a:rPr>
              <a:t>Información</a:t>
            </a:r>
          </a:p>
        </p:txBody>
      </p:sp>
      <p:pic>
        <p:nvPicPr>
          <p:cNvPr id="45" name="Content Placeholder 4" descr="A black background with a black square&#10;&#10;Description automatically generated with medium confidence">
            <a:extLst>
              <a:ext uri="{FF2B5EF4-FFF2-40B4-BE49-F238E27FC236}">
                <a16:creationId xmlns:a16="http://schemas.microsoft.com/office/drawing/2014/main" id="{D5173C03-58D8-A6E8-A6D3-A697B2014C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9568" y="5535479"/>
            <a:ext cx="809434" cy="809434"/>
          </a:xfrm>
          <a:prstGeom prst="rect">
            <a:avLst/>
          </a:prstGeom>
        </p:spPr>
      </p:pic>
      <p:cxnSp>
        <p:nvCxnSpPr>
          <p:cNvPr id="46" name="Straight Connector 45">
            <a:extLst>
              <a:ext uri="{FF2B5EF4-FFF2-40B4-BE49-F238E27FC236}">
                <a16:creationId xmlns:a16="http://schemas.microsoft.com/office/drawing/2014/main" id="{9B897933-5185-D563-3029-B1229AF62B95}"/>
              </a:ext>
            </a:extLst>
          </p:cNvPr>
          <p:cNvCxnSpPr>
            <a:cxnSpLocks/>
            <a:stCxn id="44" idx="3"/>
            <a:endCxn id="47" idx="2"/>
          </p:cNvCxnSpPr>
          <p:nvPr/>
        </p:nvCxnSpPr>
        <p:spPr>
          <a:xfrm>
            <a:off x="6303460" y="5940197"/>
            <a:ext cx="684650" cy="6759"/>
          </a:xfrm>
          <a:prstGeom prst="line">
            <a:avLst/>
          </a:prstGeom>
        </p:spPr>
        <p:style>
          <a:lnRef idx="2">
            <a:schemeClr val="accent1"/>
          </a:lnRef>
          <a:fillRef idx="0">
            <a:schemeClr val="accent1"/>
          </a:fillRef>
          <a:effectRef idx="1">
            <a:schemeClr val="accent1"/>
          </a:effectRef>
          <a:fontRef idx="minor">
            <a:schemeClr val="tx1"/>
          </a:fontRef>
        </p:style>
      </p:cxnSp>
      <p:sp>
        <p:nvSpPr>
          <p:cNvPr id="47" name="Rectangle: Diagonal Corners Snipped 46">
            <a:extLst>
              <a:ext uri="{FF2B5EF4-FFF2-40B4-BE49-F238E27FC236}">
                <a16:creationId xmlns:a16="http://schemas.microsoft.com/office/drawing/2014/main" id="{A6AFD58B-22C0-659B-58E4-2DACE5FFE342}"/>
              </a:ext>
            </a:extLst>
          </p:cNvPr>
          <p:cNvSpPr/>
          <p:nvPr/>
        </p:nvSpPr>
        <p:spPr>
          <a:xfrm>
            <a:off x="6988110" y="5535479"/>
            <a:ext cx="1694458" cy="822954"/>
          </a:xfrm>
          <a:prstGeom prst="snip2DiagRect">
            <a:avLst/>
          </a:prstGeom>
          <a:solidFill>
            <a:schemeClr val="accent3"/>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 b="1" dirty="0">
                <a:latin typeface="Roboto Bold" panose="02000000000000000000" pitchFamily="2" charset="0"/>
                <a:ea typeface="Roboto Bold" panose="02000000000000000000" pitchFamily="2" charset="0"/>
                <a:cs typeface="Roboto Bold" panose="02000000000000000000" pitchFamily="2" charset="0"/>
              </a:rPr>
              <a:t>Lectura</a:t>
            </a:r>
          </a:p>
          <a:p>
            <a:pPr algn="ctr"/>
            <a:r>
              <a:rPr lang="es-ES" b="1" dirty="0">
                <a:latin typeface="Roboto Bold" panose="02000000000000000000" pitchFamily="2" charset="0"/>
                <a:ea typeface="Roboto Bold" panose="02000000000000000000" pitchFamily="2" charset="0"/>
                <a:cs typeface="Roboto Bold" panose="02000000000000000000" pitchFamily="2" charset="0"/>
              </a:rPr>
              <a:t>Distribución</a:t>
            </a:r>
          </a:p>
        </p:txBody>
      </p:sp>
      <p:pic>
        <p:nvPicPr>
          <p:cNvPr id="61" name="Picture 60" descr="A black background with a black square&#10;&#10;Description automatically generated with medium confidence">
            <a:extLst>
              <a:ext uri="{FF2B5EF4-FFF2-40B4-BE49-F238E27FC236}">
                <a16:creationId xmlns:a16="http://schemas.microsoft.com/office/drawing/2014/main" id="{BD99D554-73C1-2D7F-5352-50F5AB85E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2515" y="4295141"/>
            <a:ext cx="858552" cy="858552"/>
          </a:xfrm>
          <a:prstGeom prst="rect">
            <a:avLst/>
          </a:prstGeom>
        </p:spPr>
      </p:pic>
      <p:pic>
        <p:nvPicPr>
          <p:cNvPr id="65" name="Picture 64" descr="A black background with a black square&#10;&#10;Description automatically generated with medium confidence">
            <a:extLst>
              <a:ext uri="{FF2B5EF4-FFF2-40B4-BE49-F238E27FC236}">
                <a16:creationId xmlns:a16="http://schemas.microsoft.com/office/drawing/2014/main" id="{AEC5CC6A-715A-7EC6-302D-167ADEC0C7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4351" y="4295362"/>
            <a:ext cx="845631" cy="845631"/>
          </a:xfrm>
          <a:prstGeom prst="rect">
            <a:avLst/>
          </a:prstGeom>
        </p:spPr>
      </p:pic>
      <p:cxnSp>
        <p:nvCxnSpPr>
          <p:cNvPr id="88" name="Connector: Elbow 87">
            <a:extLst>
              <a:ext uri="{FF2B5EF4-FFF2-40B4-BE49-F238E27FC236}">
                <a16:creationId xmlns:a16="http://schemas.microsoft.com/office/drawing/2014/main" id="{D200E94C-245E-D5B3-D7BC-AC93DC213D45}"/>
              </a:ext>
            </a:extLst>
          </p:cNvPr>
          <p:cNvCxnSpPr>
            <a:cxnSpLocks/>
            <a:stCxn id="44" idx="0"/>
            <a:endCxn id="28" idx="2"/>
          </p:cNvCxnSpPr>
          <p:nvPr/>
        </p:nvCxnSpPr>
        <p:spPr>
          <a:xfrm rot="16200000" flipV="1">
            <a:off x="4446498" y="4850399"/>
            <a:ext cx="247059" cy="962975"/>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95" name="Slide Number Placeholder 94">
            <a:extLst>
              <a:ext uri="{FF2B5EF4-FFF2-40B4-BE49-F238E27FC236}">
                <a16:creationId xmlns:a16="http://schemas.microsoft.com/office/drawing/2014/main" id="{854D17D7-CEAF-A101-6559-083AE3470940}"/>
              </a:ext>
            </a:extLst>
          </p:cNvPr>
          <p:cNvSpPr>
            <a:spLocks noGrp="1"/>
          </p:cNvSpPr>
          <p:nvPr>
            <p:ph type="sldNum" sz="quarter" idx="12"/>
          </p:nvPr>
        </p:nvSpPr>
        <p:spPr/>
        <p:txBody>
          <a:bodyPr/>
          <a:lstStyle/>
          <a:p>
            <a:fld id="{0F1556C4-DFC3-4611-A7CC-780699185E26}" type="slidenum">
              <a:rPr lang="es-ES" smtClean="0"/>
              <a:t>39</a:t>
            </a:fld>
            <a:endParaRPr lang="es-ES"/>
          </a:p>
        </p:txBody>
      </p:sp>
      <p:sp>
        <p:nvSpPr>
          <p:cNvPr id="96" name="Freeform 7">
            <a:extLst>
              <a:ext uri="{FF2B5EF4-FFF2-40B4-BE49-F238E27FC236}">
                <a16:creationId xmlns:a16="http://schemas.microsoft.com/office/drawing/2014/main" id="{386AAE0E-77C0-24F6-C3E2-9CC422C85A56}"/>
              </a:ext>
            </a:extLst>
          </p:cNvPr>
          <p:cNvSpPr/>
          <p:nvPr/>
        </p:nvSpPr>
        <p:spPr>
          <a:xfrm>
            <a:off x="10783885" y="229052"/>
            <a:ext cx="805569" cy="1055871"/>
          </a:xfrm>
          <a:custGeom>
            <a:avLst/>
            <a:gdLst/>
            <a:ahLst/>
            <a:cxnLst/>
            <a:rect l="l" t="t" r="r" b="b"/>
            <a:pathLst>
              <a:path w="1602326" h="2355852">
                <a:moveTo>
                  <a:pt x="0" y="0"/>
                </a:moveTo>
                <a:lnTo>
                  <a:pt x="1602326" y="0"/>
                </a:lnTo>
                <a:lnTo>
                  <a:pt x="1602326" y="2355852"/>
                </a:lnTo>
                <a:lnTo>
                  <a:pt x="0" y="2355852"/>
                </a:lnTo>
                <a:lnTo>
                  <a:pt x="0" y="0"/>
                </a:lnTo>
                <a:close/>
              </a:path>
            </a:pathLst>
          </a:custGeom>
          <a:blipFill>
            <a:blip r:embed="rId6">
              <a:alphaModFix amt="35000"/>
            </a:blip>
            <a:stretch>
              <a:fillRect/>
            </a:stretch>
          </a:blipFill>
        </p:spPr>
        <p:txBody>
          <a:bodyPr/>
          <a:lstStyle/>
          <a:p>
            <a:endParaRPr lang="es-ES"/>
          </a:p>
        </p:txBody>
      </p:sp>
      <p:pic>
        <p:nvPicPr>
          <p:cNvPr id="97" name="Imagen 28" descr="Texto&#10;&#10;Descripción generada automáticamente">
            <a:extLst>
              <a:ext uri="{FF2B5EF4-FFF2-40B4-BE49-F238E27FC236}">
                <a16:creationId xmlns:a16="http://schemas.microsoft.com/office/drawing/2014/main" id="{7A81A162-67FC-8A92-66AC-5ECE70C79817}"/>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602544" y="229053"/>
            <a:ext cx="1382854" cy="1055870"/>
          </a:xfrm>
          <a:prstGeom prst="rect">
            <a:avLst/>
          </a:prstGeom>
        </p:spPr>
      </p:pic>
      <p:cxnSp>
        <p:nvCxnSpPr>
          <p:cNvPr id="3" name="Connector: Elbow 2">
            <a:extLst>
              <a:ext uri="{FF2B5EF4-FFF2-40B4-BE49-F238E27FC236}">
                <a16:creationId xmlns:a16="http://schemas.microsoft.com/office/drawing/2014/main" id="{1D59B108-3BE4-1483-6BD6-55B0C0F94475}"/>
              </a:ext>
            </a:extLst>
          </p:cNvPr>
          <p:cNvCxnSpPr>
            <a:cxnSpLocks/>
            <a:stCxn id="44" idx="0"/>
            <a:endCxn id="24" idx="2"/>
          </p:cNvCxnSpPr>
          <p:nvPr/>
        </p:nvCxnSpPr>
        <p:spPr>
          <a:xfrm rot="5400000" flipH="1" flipV="1">
            <a:off x="6432228" y="3827644"/>
            <a:ext cx="247058" cy="3008486"/>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89220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8EDFE-8D10-516B-0420-12113ACEFE0E}"/>
              </a:ext>
            </a:extLst>
          </p:cNvPr>
          <p:cNvSpPr>
            <a:spLocks noGrp="1"/>
          </p:cNvSpPr>
          <p:nvPr>
            <p:ph type="title"/>
          </p:nvPr>
        </p:nvSpPr>
        <p:spPr>
          <a:xfrm>
            <a:off x="5168900" y="229711"/>
            <a:ext cx="1854200" cy="1325563"/>
          </a:xfrm>
        </p:spPr>
        <p:txBody>
          <a:bodyPr/>
          <a:lstStyle/>
          <a:p>
            <a:r>
              <a:rPr lang="es-ES" dirty="0">
                <a:latin typeface="Roboto Bold" panose="02000000000000000000" pitchFamily="2" charset="0"/>
                <a:ea typeface="Roboto Bold" panose="02000000000000000000" pitchFamily="2" charset="0"/>
                <a:cs typeface="Roboto Bold" panose="02000000000000000000" pitchFamily="2" charset="0"/>
              </a:rPr>
              <a:t>Índice</a:t>
            </a:r>
          </a:p>
        </p:txBody>
      </p:sp>
      <p:graphicFrame>
        <p:nvGraphicFramePr>
          <p:cNvPr id="14" name="Content Placeholder 2">
            <a:extLst>
              <a:ext uri="{FF2B5EF4-FFF2-40B4-BE49-F238E27FC236}">
                <a16:creationId xmlns:a16="http://schemas.microsoft.com/office/drawing/2014/main" id="{34434423-7891-F335-D885-94616ACB0277}"/>
              </a:ext>
            </a:extLst>
          </p:cNvPr>
          <p:cNvGraphicFramePr>
            <a:graphicFrameLocks noGrp="1"/>
          </p:cNvGraphicFramePr>
          <p:nvPr>
            <p:ph idx="1"/>
            <p:extLst>
              <p:ext uri="{D42A27DB-BD31-4B8C-83A1-F6EECF244321}">
                <p14:modId xmlns:p14="http://schemas.microsoft.com/office/powerpoint/2010/main" val="174727663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1DB9054C-E715-36B4-EF69-7794B93DB1F4}"/>
              </a:ext>
            </a:extLst>
          </p:cNvPr>
          <p:cNvSpPr>
            <a:spLocks noGrp="1"/>
          </p:cNvSpPr>
          <p:nvPr>
            <p:ph type="sldNum" sz="quarter" idx="12"/>
          </p:nvPr>
        </p:nvSpPr>
        <p:spPr/>
        <p:txBody>
          <a:bodyPr/>
          <a:lstStyle/>
          <a:p>
            <a:fld id="{0F1556C4-DFC3-4611-A7CC-780699185E26}" type="slidenum">
              <a:rPr lang="es-ES" smtClean="0"/>
              <a:t>4</a:t>
            </a:fld>
            <a:endParaRPr lang="es-ES"/>
          </a:p>
        </p:txBody>
      </p:sp>
      <p:sp>
        <p:nvSpPr>
          <p:cNvPr id="5" name="Freeform 7">
            <a:extLst>
              <a:ext uri="{FF2B5EF4-FFF2-40B4-BE49-F238E27FC236}">
                <a16:creationId xmlns:a16="http://schemas.microsoft.com/office/drawing/2014/main" id="{BE34384A-4B60-4C5C-82F7-83BBB84567EB}"/>
              </a:ext>
            </a:extLst>
          </p:cNvPr>
          <p:cNvSpPr/>
          <p:nvPr/>
        </p:nvSpPr>
        <p:spPr>
          <a:xfrm>
            <a:off x="10783885" y="229052"/>
            <a:ext cx="805569" cy="1055871"/>
          </a:xfrm>
          <a:custGeom>
            <a:avLst/>
            <a:gdLst/>
            <a:ahLst/>
            <a:cxnLst/>
            <a:rect l="l" t="t" r="r" b="b"/>
            <a:pathLst>
              <a:path w="1602326" h="2355852">
                <a:moveTo>
                  <a:pt x="0" y="0"/>
                </a:moveTo>
                <a:lnTo>
                  <a:pt x="1602326" y="0"/>
                </a:lnTo>
                <a:lnTo>
                  <a:pt x="1602326" y="2355852"/>
                </a:lnTo>
                <a:lnTo>
                  <a:pt x="0" y="2355852"/>
                </a:lnTo>
                <a:lnTo>
                  <a:pt x="0" y="0"/>
                </a:lnTo>
                <a:close/>
              </a:path>
            </a:pathLst>
          </a:custGeom>
          <a:blipFill>
            <a:blip r:embed="rId8">
              <a:alphaModFix amt="35000"/>
            </a:blip>
            <a:stretch>
              <a:fillRect/>
            </a:stretch>
          </a:blipFill>
        </p:spPr>
        <p:txBody>
          <a:bodyPr/>
          <a:lstStyle/>
          <a:p>
            <a:endParaRPr lang="es-ES"/>
          </a:p>
        </p:txBody>
      </p:sp>
      <p:pic>
        <p:nvPicPr>
          <p:cNvPr id="7" name="Imagen 28" descr="Texto&#10;&#10;Descripción generada automáticamente">
            <a:extLst>
              <a:ext uri="{FF2B5EF4-FFF2-40B4-BE49-F238E27FC236}">
                <a16:creationId xmlns:a16="http://schemas.microsoft.com/office/drawing/2014/main" id="{DAE1AEBE-AD97-9114-FE56-B3F437F9A2F6}"/>
              </a:ext>
            </a:extLst>
          </p:cNvPr>
          <p:cNvPicPr>
            <a:picLocks noChangeAspect="1"/>
          </p:cNvPicPr>
          <p:nvPr/>
        </p:nvPicPr>
        <p:blipFill>
          <a:blip r:embed="rId9" cstate="print">
            <a:alphaModFix amt="35000"/>
            <a:extLst>
              <a:ext uri="{28A0092B-C50C-407E-A947-70E740481C1C}">
                <a14:useLocalDpi xmlns:a14="http://schemas.microsoft.com/office/drawing/2010/main" val="0"/>
              </a:ext>
            </a:extLst>
          </a:blip>
          <a:stretch>
            <a:fillRect/>
          </a:stretch>
        </p:blipFill>
        <p:spPr>
          <a:xfrm>
            <a:off x="602544" y="229053"/>
            <a:ext cx="1382854" cy="1055870"/>
          </a:xfrm>
          <a:prstGeom prst="rect">
            <a:avLst/>
          </a:prstGeom>
        </p:spPr>
      </p:pic>
    </p:spTree>
    <p:extLst>
      <p:ext uri="{BB962C8B-B14F-4D97-AF65-F5344CB8AC3E}">
        <p14:creationId xmlns:p14="http://schemas.microsoft.com/office/powerpoint/2010/main" val="27070023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C8C08-895A-9486-BA14-B52EDDBA0083}"/>
              </a:ext>
            </a:extLst>
          </p:cNvPr>
          <p:cNvSpPr>
            <a:spLocks noGrp="1"/>
          </p:cNvSpPr>
          <p:nvPr>
            <p:ph type="title"/>
          </p:nvPr>
        </p:nvSpPr>
        <p:spPr>
          <a:xfrm>
            <a:off x="265171" y="1268537"/>
            <a:ext cx="3525916" cy="1325563"/>
          </a:xfrm>
        </p:spPr>
        <p:txBody>
          <a:bodyPr>
            <a:normAutofit/>
          </a:bodyPr>
          <a:lstStyle/>
          <a:p>
            <a:r>
              <a:rPr lang="es-ES" sz="3800" dirty="0">
                <a:latin typeface="Roboto Bold" panose="02000000000000000000" pitchFamily="2" charset="0"/>
                <a:ea typeface="Roboto Bold" panose="02000000000000000000" pitchFamily="2" charset="0"/>
                <a:cs typeface="Roboto Bold" panose="02000000000000000000" pitchFamily="2" charset="0"/>
              </a:rPr>
              <a:t>Componentes Propuesta</a:t>
            </a:r>
          </a:p>
        </p:txBody>
      </p:sp>
      <p:sp>
        <p:nvSpPr>
          <p:cNvPr id="16" name="Rectangle 15">
            <a:extLst>
              <a:ext uri="{FF2B5EF4-FFF2-40B4-BE49-F238E27FC236}">
                <a16:creationId xmlns:a16="http://schemas.microsoft.com/office/drawing/2014/main" id="{E7A0CA4C-0D39-2D94-DF5A-F2EE9ACD6808}"/>
              </a:ext>
            </a:extLst>
          </p:cNvPr>
          <p:cNvSpPr/>
          <p:nvPr/>
        </p:nvSpPr>
        <p:spPr>
          <a:xfrm>
            <a:off x="3791087" y="2810966"/>
            <a:ext cx="2503893" cy="96956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s-ES" dirty="0">
                <a:solidFill>
                  <a:sysClr val="windowText" lastClr="000000"/>
                </a:solidFill>
                <a:latin typeface="Roboto" panose="02000000000000000000" pitchFamily="2" charset="0"/>
                <a:ea typeface="Roboto" panose="02000000000000000000" pitchFamily="2" charset="0"/>
                <a:cs typeface="Roboto" panose="02000000000000000000" pitchFamily="2" charset="0"/>
              </a:rPr>
              <a:t>Generador</a:t>
            </a:r>
          </a:p>
          <a:p>
            <a:pPr algn="r"/>
            <a:r>
              <a:rPr lang="es-ES" dirty="0">
                <a:solidFill>
                  <a:sysClr val="windowText" lastClr="000000"/>
                </a:solidFill>
                <a:latin typeface="Roboto" panose="02000000000000000000" pitchFamily="2" charset="0"/>
                <a:ea typeface="Roboto" panose="02000000000000000000" pitchFamily="2" charset="0"/>
                <a:cs typeface="Roboto" panose="02000000000000000000" pitchFamily="2" charset="0"/>
              </a:rPr>
              <a:t>Combinaciones</a:t>
            </a:r>
          </a:p>
        </p:txBody>
      </p:sp>
      <p:cxnSp>
        <p:nvCxnSpPr>
          <p:cNvPr id="18" name="Straight Connector 17">
            <a:extLst>
              <a:ext uri="{FF2B5EF4-FFF2-40B4-BE49-F238E27FC236}">
                <a16:creationId xmlns:a16="http://schemas.microsoft.com/office/drawing/2014/main" id="{23ACC34B-3C2B-2F1F-64D1-9B2C0830B600}"/>
              </a:ext>
            </a:extLst>
          </p:cNvPr>
          <p:cNvCxnSpPr>
            <a:cxnSpLocks/>
            <a:stCxn id="16" idx="1"/>
            <a:endCxn id="19" idx="2"/>
          </p:cNvCxnSpPr>
          <p:nvPr/>
        </p:nvCxnSpPr>
        <p:spPr>
          <a:xfrm flipH="1" flipV="1">
            <a:off x="1113665" y="3282333"/>
            <a:ext cx="2677422" cy="13414"/>
          </a:xfrm>
          <a:prstGeom prst="line">
            <a:avLst/>
          </a:prstGeom>
        </p:spPr>
        <p:style>
          <a:lnRef idx="2">
            <a:schemeClr val="accent1"/>
          </a:lnRef>
          <a:fillRef idx="0">
            <a:schemeClr val="accent1"/>
          </a:fillRef>
          <a:effectRef idx="1">
            <a:schemeClr val="accent1"/>
          </a:effectRef>
          <a:fontRef idx="minor">
            <a:schemeClr val="tx1"/>
          </a:fontRef>
        </p:style>
      </p:cxnSp>
      <p:sp>
        <p:nvSpPr>
          <p:cNvPr id="19" name="Rectangle: Diagonal Corners Snipped 18">
            <a:extLst>
              <a:ext uri="{FF2B5EF4-FFF2-40B4-BE49-F238E27FC236}">
                <a16:creationId xmlns:a16="http://schemas.microsoft.com/office/drawing/2014/main" id="{D7BEE79B-5AC6-D91E-CD24-830C3964112A}"/>
              </a:ext>
            </a:extLst>
          </p:cNvPr>
          <p:cNvSpPr/>
          <p:nvPr/>
        </p:nvSpPr>
        <p:spPr>
          <a:xfrm>
            <a:off x="1113665" y="2870856"/>
            <a:ext cx="1694458" cy="822954"/>
          </a:xfrm>
          <a:prstGeom prst="snip2DiagRect">
            <a:avLst/>
          </a:prstGeom>
          <a:solidFill>
            <a:schemeClr val="accent3"/>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 b="1" dirty="0">
                <a:latin typeface="Roboto Bold" panose="02000000000000000000" pitchFamily="2" charset="0"/>
                <a:ea typeface="Roboto Bold" panose="02000000000000000000" pitchFamily="2" charset="0"/>
                <a:cs typeface="Roboto Bold" panose="02000000000000000000" pitchFamily="2" charset="0"/>
              </a:rPr>
              <a:t>Conjunto de</a:t>
            </a:r>
          </a:p>
          <a:p>
            <a:pPr algn="ctr"/>
            <a:r>
              <a:rPr lang="es-ES" b="1" dirty="0">
                <a:latin typeface="Roboto Bold" panose="02000000000000000000" pitchFamily="2" charset="0"/>
                <a:ea typeface="Roboto Bold" panose="02000000000000000000" pitchFamily="2" charset="0"/>
                <a:cs typeface="Roboto Bold" panose="02000000000000000000" pitchFamily="2" charset="0"/>
              </a:rPr>
              <a:t>Despliegues</a:t>
            </a:r>
          </a:p>
        </p:txBody>
      </p:sp>
      <p:sp>
        <p:nvSpPr>
          <p:cNvPr id="24" name="Rectangle 23">
            <a:extLst>
              <a:ext uri="{FF2B5EF4-FFF2-40B4-BE49-F238E27FC236}">
                <a16:creationId xmlns:a16="http://schemas.microsoft.com/office/drawing/2014/main" id="{B5C03008-DC87-ECB0-7D7B-E9C2211B6DA1}"/>
              </a:ext>
            </a:extLst>
          </p:cNvPr>
          <p:cNvSpPr/>
          <p:nvPr/>
        </p:nvSpPr>
        <p:spPr>
          <a:xfrm>
            <a:off x="6808053" y="4238797"/>
            <a:ext cx="2503893" cy="96956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s-ES" dirty="0">
                <a:solidFill>
                  <a:sysClr val="windowText" lastClr="000000"/>
                </a:solidFill>
                <a:latin typeface="Roboto" panose="02000000000000000000" pitchFamily="2" charset="0"/>
                <a:ea typeface="Roboto" panose="02000000000000000000" pitchFamily="2" charset="0"/>
                <a:cs typeface="Roboto" panose="02000000000000000000" pitchFamily="2" charset="0"/>
              </a:rPr>
              <a:t>Selector CPU</a:t>
            </a:r>
          </a:p>
        </p:txBody>
      </p:sp>
      <p:cxnSp>
        <p:nvCxnSpPr>
          <p:cNvPr id="26" name="Straight Connector 25">
            <a:extLst>
              <a:ext uri="{FF2B5EF4-FFF2-40B4-BE49-F238E27FC236}">
                <a16:creationId xmlns:a16="http://schemas.microsoft.com/office/drawing/2014/main" id="{DCD9E916-6B67-2D12-9DB1-CAA2FE966F58}"/>
              </a:ext>
            </a:extLst>
          </p:cNvPr>
          <p:cNvCxnSpPr>
            <a:cxnSpLocks/>
            <a:stCxn id="24" idx="3"/>
            <a:endCxn id="27" idx="2"/>
          </p:cNvCxnSpPr>
          <p:nvPr/>
        </p:nvCxnSpPr>
        <p:spPr>
          <a:xfrm>
            <a:off x="9311946" y="4723578"/>
            <a:ext cx="684650" cy="6759"/>
          </a:xfrm>
          <a:prstGeom prst="line">
            <a:avLst/>
          </a:prstGeom>
        </p:spPr>
        <p:style>
          <a:lnRef idx="2">
            <a:schemeClr val="accent1"/>
          </a:lnRef>
          <a:fillRef idx="0">
            <a:schemeClr val="accent1"/>
          </a:fillRef>
          <a:effectRef idx="1">
            <a:schemeClr val="accent1"/>
          </a:effectRef>
          <a:fontRef idx="minor">
            <a:schemeClr val="tx1"/>
          </a:fontRef>
        </p:style>
      </p:cxnSp>
      <p:sp>
        <p:nvSpPr>
          <p:cNvPr id="27" name="Rectangle: Diagonal Corners Snipped 26">
            <a:extLst>
              <a:ext uri="{FF2B5EF4-FFF2-40B4-BE49-F238E27FC236}">
                <a16:creationId xmlns:a16="http://schemas.microsoft.com/office/drawing/2014/main" id="{A3B12442-4F9A-E392-DDFD-3F35E0C41930}"/>
              </a:ext>
            </a:extLst>
          </p:cNvPr>
          <p:cNvSpPr/>
          <p:nvPr/>
        </p:nvSpPr>
        <p:spPr>
          <a:xfrm>
            <a:off x="9996596" y="4318860"/>
            <a:ext cx="1694458" cy="822954"/>
          </a:xfrm>
          <a:prstGeom prst="snip2DiagRect">
            <a:avLst/>
          </a:prstGeom>
          <a:solidFill>
            <a:schemeClr val="accent3"/>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 b="1" dirty="0">
                <a:latin typeface="Roboto Bold" panose="02000000000000000000" pitchFamily="2" charset="0"/>
                <a:ea typeface="Roboto Bold" panose="02000000000000000000" pitchFamily="2" charset="0"/>
                <a:cs typeface="Roboto Bold" panose="02000000000000000000" pitchFamily="2" charset="0"/>
              </a:rPr>
              <a:t>Elección</a:t>
            </a:r>
          </a:p>
          <a:p>
            <a:pPr algn="ctr"/>
            <a:r>
              <a:rPr lang="es-ES" b="1" dirty="0">
                <a:latin typeface="Roboto Bold" panose="02000000000000000000" pitchFamily="2" charset="0"/>
                <a:ea typeface="Roboto Bold" panose="02000000000000000000" pitchFamily="2" charset="0"/>
                <a:cs typeface="Roboto Bold" panose="02000000000000000000" pitchFamily="2" charset="0"/>
              </a:rPr>
              <a:t>CPU</a:t>
            </a:r>
          </a:p>
          <a:p>
            <a:pPr algn="ctr"/>
            <a:r>
              <a:rPr lang="es-ES" b="1" dirty="0">
                <a:latin typeface="Roboto Bold" panose="02000000000000000000" pitchFamily="2" charset="0"/>
                <a:ea typeface="Roboto Bold" panose="02000000000000000000" pitchFamily="2" charset="0"/>
                <a:cs typeface="Roboto Bold" panose="02000000000000000000" pitchFamily="2" charset="0"/>
              </a:rPr>
              <a:t>Proveedor</a:t>
            </a:r>
          </a:p>
        </p:txBody>
      </p:sp>
      <p:sp>
        <p:nvSpPr>
          <p:cNvPr id="28" name="Rectangle 27">
            <a:extLst>
              <a:ext uri="{FF2B5EF4-FFF2-40B4-BE49-F238E27FC236}">
                <a16:creationId xmlns:a16="http://schemas.microsoft.com/office/drawing/2014/main" id="{A31EC344-F6C9-8577-B02F-70733394C634}"/>
              </a:ext>
            </a:extLst>
          </p:cNvPr>
          <p:cNvSpPr/>
          <p:nvPr/>
        </p:nvSpPr>
        <p:spPr>
          <a:xfrm>
            <a:off x="2836592" y="4238796"/>
            <a:ext cx="2503893" cy="96956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s-ES" dirty="0">
                <a:solidFill>
                  <a:sysClr val="windowText" lastClr="000000"/>
                </a:solidFill>
                <a:latin typeface="Roboto" panose="02000000000000000000" pitchFamily="2" charset="0"/>
                <a:ea typeface="Roboto" panose="02000000000000000000" pitchFamily="2" charset="0"/>
                <a:cs typeface="Roboto" panose="02000000000000000000" pitchFamily="2" charset="0"/>
              </a:rPr>
              <a:t>Selector QPU</a:t>
            </a:r>
          </a:p>
        </p:txBody>
      </p:sp>
      <p:sp>
        <p:nvSpPr>
          <p:cNvPr id="31" name="Rectangle: Diagonal Corners Snipped 30">
            <a:extLst>
              <a:ext uri="{FF2B5EF4-FFF2-40B4-BE49-F238E27FC236}">
                <a16:creationId xmlns:a16="http://schemas.microsoft.com/office/drawing/2014/main" id="{73C4F573-C831-8BE4-F107-171D30CF791A}"/>
              </a:ext>
            </a:extLst>
          </p:cNvPr>
          <p:cNvSpPr/>
          <p:nvPr/>
        </p:nvSpPr>
        <p:spPr>
          <a:xfrm>
            <a:off x="473280" y="4305339"/>
            <a:ext cx="1694458" cy="822954"/>
          </a:xfrm>
          <a:prstGeom prst="snip2DiagRect">
            <a:avLst/>
          </a:prstGeom>
          <a:solidFill>
            <a:schemeClr val="accent3"/>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 b="1" dirty="0">
                <a:latin typeface="Roboto Bold" panose="02000000000000000000" pitchFamily="2" charset="0"/>
                <a:ea typeface="Roboto Bold" panose="02000000000000000000" pitchFamily="2" charset="0"/>
                <a:cs typeface="Roboto Bold" panose="02000000000000000000" pitchFamily="2" charset="0"/>
              </a:rPr>
              <a:t>Elección QPU</a:t>
            </a:r>
          </a:p>
          <a:p>
            <a:pPr algn="ctr"/>
            <a:r>
              <a:rPr lang="es-ES" b="1" dirty="0">
                <a:latin typeface="Roboto Bold" panose="02000000000000000000" pitchFamily="2" charset="0"/>
                <a:ea typeface="Roboto Bold" panose="02000000000000000000" pitchFamily="2" charset="0"/>
                <a:cs typeface="Roboto Bold" panose="02000000000000000000" pitchFamily="2" charset="0"/>
              </a:rPr>
              <a:t>Proveedor</a:t>
            </a:r>
          </a:p>
        </p:txBody>
      </p:sp>
      <p:cxnSp>
        <p:nvCxnSpPr>
          <p:cNvPr id="40" name="Straight Connector 39">
            <a:extLst>
              <a:ext uri="{FF2B5EF4-FFF2-40B4-BE49-F238E27FC236}">
                <a16:creationId xmlns:a16="http://schemas.microsoft.com/office/drawing/2014/main" id="{DEAFDD9F-7EBC-7EDF-AC07-BD2A09E34B05}"/>
              </a:ext>
            </a:extLst>
          </p:cNvPr>
          <p:cNvCxnSpPr>
            <a:cxnSpLocks/>
            <a:stCxn id="28" idx="1"/>
            <a:endCxn id="31" idx="0"/>
          </p:cNvCxnSpPr>
          <p:nvPr/>
        </p:nvCxnSpPr>
        <p:spPr>
          <a:xfrm flipH="1" flipV="1">
            <a:off x="2167738" y="4716816"/>
            <a:ext cx="668854" cy="6761"/>
          </a:xfrm>
          <a:prstGeom prst="line">
            <a:avLst/>
          </a:prstGeom>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84DB5A5A-E117-D04E-56E4-527BC5C409BD}"/>
              </a:ext>
            </a:extLst>
          </p:cNvPr>
          <p:cNvSpPr/>
          <p:nvPr/>
        </p:nvSpPr>
        <p:spPr>
          <a:xfrm>
            <a:off x="3799567" y="5455416"/>
            <a:ext cx="2503893" cy="96956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s-ES" dirty="0">
                <a:solidFill>
                  <a:sysClr val="windowText" lastClr="000000"/>
                </a:solidFill>
                <a:latin typeface="Roboto" panose="02000000000000000000" pitchFamily="2" charset="0"/>
                <a:ea typeface="Roboto" panose="02000000000000000000" pitchFamily="2" charset="0"/>
                <a:cs typeface="Roboto" panose="02000000000000000000" pitchFamily="2" charset="0"/>
              </a:rPr>
              <a:t>Procesamiento</a:t>
            </a:r>
          </a:p>
          <a:p>
            <a:pPr algn="r"/>
            <a:r>
              <a:rPr lang="es-ES" dirty="0">
                <a:solidFill>
                  <a:sysClr val="windowText" lastClr="000000"/>
                </a:solidFill>
                <a:latin typeface="Roboto" panose="02000000000000000000" pitchFamily="2" charset="0"/>
                <a:ea typeface="Roboto" panose="02000000000000000000" pitchFamily="2" charset="0"/>
                <a:cs typeface="Roboto" panose="02000000000000000000" pitchFamily="2" charset="0"/>
              </a:rPr>
              <a:t>Información</a:t>
            </a:r>
          </a:p>
        </p:txBody>
      </p:sp>
      <p:pic>
        <p:nvPicPr>
          <p:cNvPr id="45" name="Content Placeholder 4" descr="A black background with a black square&#10;&#10;Description automatically generated with medium confidence">
            <a:extLst>
              <a:ext uri="{FF2B5EF4-FFF2-40B4-BE49-F238E27FC236}">
                <a16:creationId xmlns:a16="http://schemas.microsoft.com/office/drawing/2014/main" id="{D5173C03-58D8-A6E8-A6D3-A697B2014C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9568" y="5535479"/>
            <a:ext cx="809434" cy="809434"/>
          </a:xfrm>
          <a:prstGeom prst="rect">
            <a:avLst/>
          </a:prstGeom>
        </p:spPr>
      </p:pic>
      <p:cxnSp>
        <p:nvCxnSpPr>
          <p:cNvPr id="46" name="Straight Connector 45">
            <a:extLst>
              <a:ext uri="{FF2B5EF4-FFF2-40B4-BE49-F238E27FC236}">
                <a16:creationId xmlns:a16="http://schemas.microsoft.com/office/drawing/2014/main" id="{9B897933-5185-D563-3029-B1229AF62B95}"/>
              </a:ext>
            </a:extLst>
          </p:cNvPr>
          <p:cNvCxnSpPr>
            <a:cxnSpLocks/>
            <a:stCxn id="44" idx="3"/>
            <a:endCxn id="47" idx="2"/>
          </p:cNvCxnSpPr>
          <p:nvPr/>
        </p:nvCxnSpPr>
        <p:spPr>
          <a:xfrm>
            <a:off x="6303460" y="5940197"/>
            <a:ext cx="684650" cy="6759"/>
          </a:xfrm>
          <a:prstGeom prst="line">
            <a:avLst/>
          </a:prstGeom>
        </p:spPr>
        <p:style>
          <a:lnRef idx="2">
            <a:schemeClr val="accent1"/>
          </a:lnRef>
          <a:fillRef idx="0">
            <a:schemeClr val="accent1"/>
          </a:fillRef>
          <a:effectRef idx="1">
            <a:schemeClr val="accent1"/>
          </a:effectRef>
          <a:fontRef idx="minor">
            <a:schemeClr val="tx1"/>
          </a:fontRef>
        </p:style>
      </p:cxnSp>
      <p:sp>
        <p:nvSpPr>
          <p:cNvPr id="47" name="Rectangle: Diagonal Corners Snipped 46">
            <a:extLst>
              <a:ext uri="{FF2B5EF4-FFF2-40B4-BE49-F238E27FC236}">
                <a16:creationId xmlns:a16="http://schemas.microsoft.com/office/drawing/2014/main" id="{A6AFD58B-22C0-659B-58E4-2DACE5FFE342}"/>
              </a:ext>
            </a:extLst>
          </p:cNvPr>
          <p:cNvSpPr/>
          <p:nvPr/>
        </p:nvSpPr>
        <p:spPr>
          <a:xfrm>
            <a:off x="6988110" y="5535479"/>
            <a:ext cx="1694458" cy="822954"/>
          </a:xfrm>
          <a:prstGeom prst="snip2DiagRect">
            <a:avLst/>
          </a:prstGeom>
          <a:solidFill>
            <a:schemeClr val="accent3"/>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 b="1" dirty="0">
                <a:latin typeface="Roboto Bold" panose="02000000000000000000" pitchFamily="2" charset="0"/>
                <a:ea typeface="Roboto Bold" panose="02000000000000000000" pitchFamily="2" charset="0"/>
                <a:cs typeface="Roboto Bold" panose="02000000000000000000" pitchFamily="2" charset="0"/>
              </a:rPr>
              <a:t>Lectura</a:t>
            </a:r>
          </a:p>
          <a:p>
            <a:pPr algn="ctr"/>
            <a:r>
              <a:rPr lang="es-ES" b="1" dirty="0">
                <a:latin typeface="Roboto Bold" panose="02000000000000000000" pitchFamily="2" charset="0"/>
                <a:ea typeface="Roboto Bold" panose="02000000000000000000" pitchFamily="2" charset="0"/>
                <a:cs typeface="Roboto Bold" panose="02000000000000000000" pitchFamily="2" charset="0"/>
              </a:rPr>
              <a:t>Distribución</a:t>
            </a:r>
          </a:p>
        </p:txBody>
      </p:sp>
      <p:pic>
        <p:nvPicPr>
          <p:cNvPr id="59" name="Picture 58" descr="A black background with a black square&#10;&#10;Description automatically generated with medium confidence">
            <a:extLst>
              <a:ext uri="{FF2B5EF4-FFF2-40B4-BE49-F238E27FC236}">
                <a16:creationId xmlns:a16="http://schemas.microsoft.com/office/drawing/2014/main" id="{2C2D7EB1-769F-6B7D-FCD1-B3934DA7E8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6899" y="2896217"/>
            <a:ext cx="801452" cy="801452"/>
          </a:xfrm>
          <a:prstGeom prst="rect">
            <a:avLst/>
          </a:prstGeom>
        </p:spPr>
      </p:pic>
      <p:pic>
        <p:nvPicPr>
          <p:cNvPr id="61" name="Picture 60" descr="A black background with a black square&#10;&#10;Description automatically generated with medium confidence">
            <a:extLst>
              <a:ext uri="{FF2B5EF4-FFF2-40B4-BE49-F238E27FC236}">
                <a16:creationId xmlns:a16="http://schemas.microsoft.com/office/drawing/2014/main" id="{BD99D554-73C1-2D7F-5352-50F5AB85E9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2515" y="4295141"/>
            <a:ext cx="858552" cy="858552"/>
          </a:xfrm>
          <a:prstGeom prst="rect">
            <a:avLst/>
          </a:prstGeom>
        </p:spPr>
      </p:pic>
      <p:pic>
        <p:nvPicPr>
          <p:cNvPr id="65" name="Picture 64" descr="A black background with a black square&#10;&#10;Description automatically generated with medium confidence">
            <a:extLst>
              <a:ext uri="{FF2B5EF4-FFF2-40B4-BE49-F238E27FC236}">
                <a16:creationId xmlns:a16="http://schemas.microsoft.com/office/drawing/2014/main" id="{AEC5CC6A-715A-7EC6-302D-167ADEC0C7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64351" y="4295362"/>
            <a:ext cx="845631" cy="845631"/>
          </a:xfrm>
          <a:prstGeom prst="rect">
            <a:avLst/>
          </a:prstGeom>
        </p:spPr>
      </p:pic>
      <p:cxnSp>
        <p:nvCxnSpPr>
          <p:cNvPr id="67" name="Straight Connector 66">
            <a:extLst>
              <a:ext uri="{FF2B5EF4-FFF2-40B4-BE49-F238E27FC236}">
                <a16:creationId xmlns:a16="http://schemas.microsoft.com/office/drawing/2014/main" id="{3C96B54B-932E-CF32-59C6-54F3E20A3580}"/>
              </a:ext>
            </a:extLst>
          </p:cNvPr>
          <p:cNvCxnSpPr>
            <a:cxnSpLocks/>
            <a:stCxn id="16" idx="3"/>
            <a:endCxn id="70" idx="1"/>
          </p:cNvCxnSpPr>
          <p:nvPr/>
        </p:nvCxnSpPr>
        <p:spPr>
          <a:xfrm>
            <a:off x="6294980" y="3295747"/>
            <a:ext cx="1413921" cy="18953"/>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70" name="Picture 69" descr="A black background with a black square&#10;&#10;Description automatically generated with medium confidence">
            <a:extLst>
              <a:ext uri="{FF2B5EF4-FFF2-40B4-BE49-F238E27FC236}">
                <a16:creationId xmlns:a16="http://schemas.microsoft.com/office/drawing/2014/main" id="{8120AEF4-0F5E-828C-6EB1-D68C27E5C5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08901" y="2829919"/>
            <a:ext cx="969561" cy="969561"/>
          </a:xfrm>
          <a:prstGeom prst="rect">
            <a:avLst/>
          </a:prstGeom>
        </p:spPr>
      </p:pic>
      <p:sp>
        <p:nvSpPr>
          <p:cNvPr id="73" name="Rectangle: Diagonal Corners Snipped 72">
            <a:extLst>
              <a:ext uri="{FF2B5EF4-FFF2-40B4-BE49-F238E27FC236}">
                <a16:creationId xmlns:a16="http://schemas.microsoft.com/office/drawing/2014/main" id="{58359BA7-0417-9E2F-AFD3-89609AC62ADF}"/>
              </a:ext>
            </a:extLst>
          </p:cNvPr>
          <p:cNvSpPr/>
          <p:nvPr/>
        </p:nvSpPr>
        <p:spPr>
          <a:xfrm>
            <a:off x="9345101" y="2981163"/>
            <a:ext cx="2345953" cy="822954"/>
          </a:xfrm>
          <a:prstGeom prst="snip2DiagRect">
            <a:avLst/>
          </a:prstGeom>
          <a:solidFill>
            <a:schemeClr val="accent3"/>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 b="1" dirty="0">
                <a:latin typeface="Roboto Bold" panose="02000000000000000000" pitchFamily="2" charset="0"/>
                <a:ea typeface="Roboto Bold" panose="02000000000000000000" pitchFamily="2" charset="0"/>
                <a:cs typeface="Roboto Bold" panose="02000000000000000000" pitchFamily="2" charset="0"/>
              </a:rPr>
              <a:t>Formalización</a:t>
            </a:r>
          </a:p>
          <a:p>
            <a:pPr algn="ctr"/>
            <a:r>
              <a:rPr lang="es-ES" b="1" dirty="0">
                <a:latin typeface="Roboto Bold" panose="02000000000000000000" pitchFamily="2" charset="0"/>
                <a:ea typeface="Roboto Bold" panose="02000000000000000000" pitchFamily="2" charset="0"/>
                <a:cs typeface="Roboto Bold" panose="02000000000000000000" pitchFamily="2" charset="0"/>
              </a:rPr>
              <a:t>Estilo</a:t>
            </a:r>
          </a:p>
          <a:p>
            <a:pPr algn="ctr"/>
            <a:r>
              <a:rPr lang="es-ES" b="1" dirty="0">
                <a:latin typeface="Roboto Bold" panose="02000000000000000000" pitchFamily="2" charset="0"/>
                <a:ea typeface="Roboto Bold" panose="02000000000000000000" pitchFamily="2" charset="0"/>
                <a:cs typeface="Roboto Bold" panose="02000000000000000000" pitchFamily="2" charset="0"/>
              </a:rPr>
              <a:t>Arquitectónico</a:t>
            </a:r>
          </a:p>
        </p:txBody>
      </p:sp>
      <p:cxnSp>
        <p:nvCxnSpPr>
          <p:cNvPr id="74" name="Straight Connector 73">
            <a:extLst>
              <a:ext uri="{FF2B5EF4-FFF2-40B4-BE49-F238E27FC236}">
                <a16:creationId xmlns:a16="http://schemas.microsoft.com/office/drawing/2014/main" id="{B689E6AB-0160-A898-BA59-B6FCCAE8183E}"/>
              </a:ext>
            </a:extLst>
          </p:cNvPr>
          <p:cNvCxnSpPr>
            <a:cxnSpLocks/>
            <a:stCxn id="70" idx="3"/>
            <a:endCxn id="73" idx="2"/>
          </p:cNvCxnSpPr>
          <p:nvPr/>
        </p:nvCxnSpPr>
        <p:spPr>
          <a:xfrm>
            <a:off x="8678462" y="3314700"/>
            <a:ext cx="666639" cy="77940"/>
          </a:xfrm>
          <a:prstGeom prst="line">
            <a:avLst/>
          </a:prstGeom>
          <a:ln>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82" name="Connector: Elbow 81">
            <a:extLst>
              <a:ext uri="{FF2B5EF4-FFF2-40B4-BE49-F238E27FC236}">
                <a16:creationId xmlns:a16="http://schemas.microsoft.com/office/drawing/2014/main" id="{A35408A1-91D3-E8D6-BFAE-CA13DBE43F8E}"/>
              </a:ext>
            </a:extLst>
          </p:cNvPr>
          <p:cNvCxnSpPr>
            <a:cxnSpLocks/>
            <a:stCxn id="28" idx="0"/>
            <a:endCxn id="16" idx="2"/>
          </p:cNvCxnSpPr>
          <p:nvPr/>
        </p:nvCxnSpPr>
        <p:spPr>
          <a:xfrm rot="5400000" flipH="1" flipV="1">
            <a:off x="4336652" y="3532415"/>
            <a:ext cx="458269" cy="954495"/>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85" name="Connector: Elbow 84">
            <a:extLst>
              <a:ext uri="{FF2B5EF4-FFF2-40B4-BE49-F238E27FC236}">
                <a16:creationId xmlns:a16="http://schemas.microsoft.com/office/drawing/2014/main" id="{320B6101-413F-BCD0-2088-C4172C646AAC}"/>
              </a:ext>
            </a:extLst>
          </p:cNvPr>
          <p:cNvCxnSpPr>
            <a:cxnSpLocks/>
            <a:stCxn id="24" idx="0"/>
            <a:endCxn id="16" idx="2"/>
          </p:cNvCxnSpPr>
          <p:nvPr/>
        </p:nvCxnSpPr>
        <p:spPr>
          <a:xfrm rot="16200000" flipV="1">
            <a:off x="6322382" y="2501179"/>
            <a:ext cx="458270" cy="3016966"/>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88" name="Connector: Elbow 87">
            <a:extLst>
              <a:ext uri="{FF2B5EF4-FFF2-40B4-BE49-F238E27FC236}">
                <a16:creationId xmlns:a16="http://schemas.microsoft.com/office/drawing/2014/main" id="{D200E94C-245E-D5B3-D7BC-AC93DC213D45}"/>
              </a:ext>
            </a:extLst>
          </p:cNvPr>
          <p:cNvCxnSpPr>
            <a:cxnSpLocks/>
            <a:stCxn id="44" idx="0"/>
            <a:endCxn id="28" idx="2"/>
          </p:cNvCxnSpPr>
          <p:nvPr/>
        </p:nvCxnSpPr>
        <p:spPr>
          <a:xfrm rot="16200000" flipV="1">
            <a:off x="4446498" y="4850399"/>
            <a:ext cx="247059" cy="962975"/>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95" name="Slide Number Placeholder 94">
            <a:extLst>
              <a:ext uri="{FF2B5EF4-FFF2-40B4-BE49-F238E27FC236}">
                <a16:creationId xmlns:a16="http://schemas.microsoft.com/office/drawing/2014/main" id="{854D17D7-CEAF-A101-6559-083AE3470940}"/>
              </a:ext>
            </a:extLst>
          </p:cNvPr>
          <p:cNvSpPr>
            <a:spLocks noGrp="1"/>
          </p:cNvSpPr>
          <p:nvPr>
            <p:ph type="sldNum" sz="quarter" idx="12"/>
          </p:nvPr>
        </p:nvSpPr>
        <p:spPr/>
        <p:txBody>
          <a:bodyPr/>
          <a:lstStyle/>
          <a:p>
            <a:fld id="{0F1556C4-DFC3-4611-A7CC-780699185E26}" type="slidenum">
              <a:rPr lang="es-ES" smtClean="0"/>
              <a:t>40</a:t>
            </a:fld>
            <a:endParaRPr lang="es-ES"/>
          </a:p>
        </p:txBody>
      </p:sp>
      <p:sp>
        <p:nvSpPr>
          <p:cNvPr id="96" name="Freeform 7">
            <a:extLst>
              <a:ext uri="{FF2B5EF4-FFF2-40B4-BE49-F238E27FC236}">
                <a16:creationId xmlns:a16="http://schemas.microsoft.com/office/drawing/2014/main" id="{386AAE0E-77C0-24F6-C3E2-9CC422C85A56}"/>
              </a:ext>
            </a:extLst>
          </p:cNvPr>
          <p:cNvSpPr/>
          <p:nvPr/>
        </p:nvSpPr>
        <p:spPr>
          <a:xfrm>
            <a:off x="10783885" y="229052"/>
            <a:ext cx="805569" cy="1055871"/>
          </a:xfrm>
          <a:custGeom>
            <a:avLst/>
            <a:gdLst/>
            <a:ahLst/>
            <a:cxnLst/>
            <a:rect l="l" t="t" r="r" b="b"/>
            <a:pathLst>
              <a:path w="1602326" h="2355852">
                <a:moveTo>
                  <a:pt x="0" y="0"/>
                </a:moveTo>
                <a:lnTo>
                  <a:pt x="1602326" y="0"/>
                </a:lnTo>
                <a:lnTo>
                  <a:pt x="1602326" y="2355852"/>
                </a:lnTo>
                <a:lnTo>
                  <a:pt x="0" y="2355852"/>
                </a:lnTo>
                <a:lnTo>
                  <a:pt x="0" y="0"/>
                </a:lnTo>
                <a:close/>
              </a:path>
            </a:pathLst>
          </a:custGeom>
          <a:blipFill>
            <a:blip r:embed="rId8">
              <a:alphaModFix amt="35000"/>
            </a:blip>
            <a:stretch>
              <a:fillRect/>
            </a:stretch>
          </a:blipFill>
        </p:spPr>
        <p:txBody>
          <a:bodyPr/>
          <a:lstStyle/>
          <a:p>
            <a:endParaRPr lang="es-ES"/>
          </a:p>
        </p:txBody>
      </p:sp>
      <p:pic>
        <p:nvPicPr>
          <p:cNvPr id="97" name="Imagen 28" descr="Texto&#10;&#10;Descripción generada automáticamente">
            <a:extLst>
              <a:ext uri="{FF2B5EF4-FFF2-40B4-BE49-F238E27FC236}">
                <a16:creationId xmlns:a16="http://schemas.microsoft.com/office/drawing/2014/main" id="{7A81A162-67FC-8A92-66AC-5ECE70C79817}"/>
              </a:ext>
            </a:extLst>
          </p:cNvPr>
          <p:cNvPicPr>
            <a:picLocks noChangeAspect="1"/>
          </p:cNvPicPr>
          <p:nvPr/>
        </p:nvPicPr>
        <p:blipFill>
          <a:blip r:embed="rId9" cstate="print">
            <a:alphaModFix amt="35000"/>
            <a:extLst>
              <a:ext uri="{28A0092B-C50C-407E-A947-70E740481C1C}">
                <a14:useLocalDpi xmlns:a14="http://schemas.microsoft.com/office/drawing/2010/main" val="0"/>
              </a:ext>
            </a:extLst>
          </a:blip>
          <a:stretch>
            <a:fillRect/>
          </a:stretch>
        </p:blipFill>
        <p:spPr>
          <a:xfrm>
            <a:off x="602544" y="229053"/>
            <a:ext cx="1382854" cy="1055870"/>
          </a:xfrm>
          <a:prstGeom prst="rect">
            <a:avLst/>
          </a:prstGeom>
        </p:spPr>
      </p:pic>
      <p:cxnSp>
        <p:nvCxnSpPr>
          <p:cNvPr id="3" name="Connector: Elbow 2">
            <a:extLst>
              <a:ext uri="{FF2B5EF4-FFF2-40B4-BE49-F238E27FC236}">
                <a16:creationId xmlns:a16="http://schemas.microsoft.com/office/drawing/2014/main" id="{AF980BFA-2E4D-99E4-FE6C-493AB7BEB52F}"/>
              </a:ext>
            </a:extLst>
          </p:cNvPr>
          <p:cNvCxnSpPr>
            <a:cxnSpLocks/>
          </p:cNvCxnSpPr>
          <p:nvPr/>
        </p:nvCxnSpPr>
        <p:spPr>
          <a:xfrm rot="5400000" flipH="1" flipV="1">
            <a:off x="6432228" y="3827644"/>
            <a:ext cx="247058" cy="3008486"/>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658088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C8C08-895A-9486-BA14-B52EDDBA0083}"/>
              </a:ext>
            </a:extLst>
          </p:cNvPr>
          <p:cNvSpPr>
            <a:spLocks noGrp="1"/>
          </p:cNvSpPr>
          <p:nvPr>
            <p:ph type="title"/>
          </p:nvPr>
        </p:nvSpPr>
        <p:spPr>
          <a:xfrm>
            <a:off x="265171" y="1268537"/>
            <a:ext cx="3525916" cy="1325563"/>
          </a:xfrm>
        </p:spPr>
        <p:txBody>
          <a:bodyPr>
            <a:normAutofit/>
          </a:bodyPr>
          <a:lstStyle/>
          <a:p>
            <a:r>
              <a:rPr lang="es-ES" sz="3800" dirty="0">
                <a:latin typeface="Roboto Bold" panose="02000000000000000000" pitchFamily="2" charset="0"/>
                <a:ea typeface="Roboto Bold" panose="02000000000000000000" pitchFamily="2" charset="0"/>
                <a:cs typeface="Roboto Bold" panose="02000000000000000000" pitchFamily="2" charset="0"/>
              </a:rPr>
              <a:t>Componentes Propuesta</a:t>
            </a:r>
          </a:p>
        </p:txBody>
      </p:sp>
      <p:sp>
        <p:nvSpPr>
          <p:cNvPr id="16" name="Rectangle 15">
            <a:extLst>
              <a:ext uri="{FF2B5EF4-FFF2-40B4-BE49-F238E27FC236}">
                <a16:creationId xmlns:a16="http://schemas.microsoft.com/office/drawing/2014/main" id="{E7A0CA4C-0D39-2D94-DF5A-F2EE9ACD6808}"/>
              </a:ext>
            </a:extLst>
          </p:cNvPr>
          <p:cNvSpPr/>
          <p:nvPr/>
        </p:nvSpPr>
        <p:spPr>
          <a:xfrm>
            <a:off x="3791087" y="2810966"/>
            <a:ext cx="2503893" cy="96956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s-ES" dirty="0">
                <a:solidFill>
                  <a:sysClr val="windowText" lastClr="000000"/>
                </a:solidFill>
                <a:latin typeface="Roboto" panose="02000000000000000000" pitchFamily="2" charset="0"/>
                <a:ea typeface="Roboto" panose="02000000000000000000" pitchFamily="2" charset="0"/>
                <a:cs typeface="Roboto" panose="02000000000000000000" pitchFamily="2" charset="0"/>
              </a:rPr>
              <a:t>Generador</a:t>
            </a:r>
          </a:p>
          <a:p>
            <a:pPr algn="r"/>
            <a:r>
              <a:rPr lang="es-ES" dirty="0">
                <a:solidFill>
                  <a:sysClr val="windowText" lastClr="000000"/>
                </a:solidFill>
                <a:latin typeface="Roboto" panose="02000000000000000000" pitchFamily="2" charset="0"/>
                <a:ea typeface="Roboto" panose="02000000000000000000" pitchFamily="2" charset="0"/>
                <a:cs typeface="Roboto" panose="02000000000000000000" pitchFamily="2" charset="0"/>
              </a:rPr>
              <a:t>Combinaciones</a:t>
            </a:r>
          </a:p>
        </p:txBody>
      </p:sp>
      <p:cxnSp>
        <p:nvCxnSpPr>
          <p:cNvPr id="18" name="Straight Connector 17">
            <a:extLst>
              <a:ext uri="{FF2B5EF4-FFF2-40B4-BE49-F238E27FC236}">
                <a16:creationId xmlns:a16="http://schemas.microsoft.com/office/drawing/2014/main" id="{23ACC34B-3C2B-2F1F-64D1-9B2C0830B600}"/>
              </a:ext>
            </a:extLst>
          </p:cNvPr>
          <p:cNvCxnSpPr>
            <a:cxnSpLocks/>
            <a:stCxn id="16" idx="1"/>
            <a:endCxn id="19" idx="2"/>
          </p:cNvCxnSpPr>
          <p:nvPr/>
        </p:nvCxnSpPr>
        <p:spPr>
          <a:xfrm flipH="1" flipV="1">
            <a:off x="1113665" y="3282333"/>
            <a:ext cx="2677422" cy="13414"/>
          </a:xfrm>
          <a:prstGeom prst="line">
            <a:avLst/>
          </a:prstGeom>
        </p:spPr>
        <p:style>
          <a:lnRef idx="2">
            <a:schemeClr val="accent1"/>
          </a:lnRef>
          <a:fillRef idx="0">
            <a:schemeClr val="accent1"/>
          </a:fillRef>
          <a:effectRef idx="1">
            <a:schemeClr val="accent1"/>
          </a:effectRef>
          <a:fontRef idx="minor">
            <a:schemeClr val="tx1"/>
          </a:fontRef>
        </p:style>
      </p:cxnSp>
      <p:sp>
        <p:nvSpPr>
          <p:cNvPr id="19" name="Rectangle: Diagonal Corners Snipped 18">
            <a:extLst>
              <a:ext uri="{FF2B5EF4-FFF2-40B4-BE49-F238E27FC236}">
                <a16:creationId xmlns:a16="http://schemas.microsoft.com/office/drawing/2014/main" id="{D7BEE79B-5AC6-D91E-CD24-830C3964112A}"/>
              </a:ext>
            </a:extLst>
          </p:cNvPr>
          <p:cNvSpPr/>
          <p:nvPr/>
        </p:nvSpPr>
        <p:spPr>
          <a:xfrm>
            <a:off x="1113665" y="2870856"/>
            <a:ext cx="1694458" cy="822954"/>
          </a:xfrm>
          <a:prstGeom prst="snip2DiagRect">
            <a:avLst/>
          </a:prstGeom>
          <a:solidFill>
            <a:schemeClr val="accent3"/>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 b="1" dirty="0">
                <a:latin typeface="Roboto Bold" panose="02000000000000000000" pitchFamily="2" charset="0"/>
                <a:ea typeface="Roboto Bold" panose="02000000000000000000" pitchFamily="2" charset="0"/>
                <a:cs typeface="Roboto Bold" panose="02000000000000000000" pitchFamily="2" charset="0"/>
              </a:rPr>
              <a:t>Conjunto de</a:t>
            </a:r>
          </a:p>
          <a:p>
            <a:pPr algn="ctr"/>
            <a:r>
              <a:rPr lang="es-ES" b="1" dirty="0">
                <a:latin typeface="Roboto Bold" panose="02000000000000000000" pitchFamily="2" charset="0"/>
                <a:ea typeface="Roboto Bold" panose="02000000000000000000" pitchFamily="2" charset="0"/>
                <a:cs typeface="Roboto Bold" panose="02000000000000000000" pitchFamily="2" charset="0"/>
              </a:rPr>
              <a:t>Despliegues</a:t>
            </a:r>
          </a:p>
        </p:txBody>
      </p:sp>
      <p:sp>
        <p:nvSpPr>
          <p:cNvPr id="20" name="Rectangle 19">
            <a:extLst>
              <a:ext uri="{FF2B5EF4-FFF2-40B4-BE49-F238E27FC236}">
                <a16:creationId xmlns:a16="http://schemas.microsoft.com/office/drawing/2014/main" id="{5DE40F40-6B37-3891-B3AF-3BB012DBFD0C}"/>
              </a:ext>
            </a:extLst>
          </p:cNvPr>
          <p:cNvSpPr/>
          <p:nvPr/>
        </p:nvSpPr>
        <p:spPr>
          <a:xfrm>
            <a:off x="6808053" y="1654995"/>
            <a:ext cx="2503893" cy="96956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s-ES" dirty="0">
                <a:solidFill>
                  <a:sysClr val="windowText" lastClr="000000"/>
                </a:solidFill>
                <a:latin typeface="Roboto" panose="02000000000000000000" pitchFamily="2" charset="0"/>
                <a:ea typeface="Roboto" panose="02000000000000000000" pitchFamily="2" charset="0"/>
                <a:cs typeface="Roboto" panose="02000000000000000000" pitchFamily="2" charset="0"/>
              </a:rPr>
              <a:t>Analizador</a:t>
            </a:r>
          </a:p>
          <a:p>
            <a:pPr algn="r"/>
            <a:r>
              <a:rPr lang="es-ES" dirty="0">
                <a:solidFill>
                  <a:sysClr val="windowText" lastClr="000000"/>
                </a:solidFill>
                <a:latin typeface="Roboto" panose="02000000000000000000" pitchFamily="2" charset="0"/>
                <a:ea typeface="Roboto" panose="02000000000000000000" pitchFamily="2" charset="0"/>
                <a:cs typeface="Roboto" panose="02000000000000000000" pitchFamily="2" charset="0"/>
              </a:rPr>
              <a:t>C-R</a:t>
            </a:r>
          </a:p>
        </p:txBody>
      </p:sp>
      <p:cxnSp>
        <p:nvCxnSpPr>
          <p:cNvPr id="22" name="Straight Connector 21">
            <a:extLst>
              <a:ext uri="{FF2B5EF4-FFF2-40B4-BE49-F238E27FC236}">
                <a16:creationId xmlns:a16="http://schemas.microsoft.com/office/drawing/2014/main" id="{218A84EA-2700-EC09-E14D-125882345E57}"/>
              </a:ext>
            </a:extLst>
          </p:cNvPr>
          <p:cNvCxnSpPr>
            <a:cxnSpLocks/>
            <a:stCxn id="20" idx="3"/>
            <a:endCxn id="23" idx="2"/>
          </p:cNvCxnSpPr>
          <p:nvPr/>
        </p:nvCxnSpPr>
        <p:spPr>
          <a:xfrm>
            <a:off x="9311946" y="2139776"/>
            <a:ext cx="684650" cy="6759"/>
          </a:xfrm>
          <a:prstGeom prst="line">
            <a:avLst/>
          </a:prstGeom>
        </p:spPr>
        <p:style>
          <a:lnRef idx="2">
            <a:schemeClr val="accent1"/>
          </a:lnRef>
          <a:fillRef idx="0">
            <a:schemeClr val="accent1"/>
          </a:fillRef>
          <a:effectRef idx="1">
            <a:schemeClr val="accent1"/>
          </a:effectRef>
          <a:fontRef idx="minor">
            <a:schemeClr val="tx1"/>
          </a:fontRef>
        </p:style>
      </p:cxnSp>
      <p:sp>
        <p:nvSpPr>
          <p:cNvPr id="23" name="Rectangle: Diagonal Corners Snipped 22">
            <a:extLst>
              <a:ext uri="{FF2B5EF4-FFF2-40B4-BE49-F238E27FC236}">
                <a16:creationId xmlns:a16="http://schemas.microsoft.com/office/drawing/2014/main" id="{88B4EE6D-C0C8-3CF0-E993-9E1D910F460A}"/>
              </a:ext>
            </a:extLst>
          </p:cNvPr>
          <p:cNvSpPr/>
          <p:nvPr/>
        </p:nvSpPr>
        <p:spPr>
          <a:xfrm>
            <a:off x="9996596" y="1735058"/>
            <a:ext cx="1694458" cy="822954"/>
          </a:xfrm>
          <a:prstGeom prst="snip2DiagRect">
            <a:avLst/>
          </a:prstGeom>
          <a:solidFill>
            <a:schemeClr val="accent3"/>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 b="1" dirty="0">
                <a:latin typeface="Roboto Bold" panose="02000000000000000000" pitchFamily="2" charset="0"/>
                <a:ea typeface="Roboto Bold" panose="02000000000000000000" pitchFamily="2" charset="0"/>
                <a:cs typeface="Roboto Bold" panose="02000000000000000000" pitchFamily="2" charset="0"/>
              </a:rPr>
              <a:t>C-R de los Despliegues</a:t>
            </a:r>
          </a:p>
        </p:txBody>
      </p:sp>
      <p:sp>
        <p:nvSpPr>
          <p:cNvPr id="24" name="Rectangle 23">
            <a:extLst>
              <a:ext uri="{FF2B5EF4-FFF2-40B4-BE49-F238E27FC236}">
                <a16:creationId xmlns:a16="http://schemas.microsoft.com/office/drawing/2014/main" id="{B5C03008-DC87-ECB0-7D7B-E9C2211B6DA1}"/>
              </a:ext>
            </a:extLst>
          </p:cNvPr>
          <p:cNvSpPr/>
          <p:nvPr/>
        </p:nvSpPr>
        <p:spPr>
          <a:xfrm>
            <a:off x="6808053" y="4238797"/>
            <a:ext cx="2503893" cy="96956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s-ES" dirty="0">
                <a:solidFill>
                  <a:sysClr val="windowText" lastClr="000000"/>
                </a:solidFill>
                <a:latin typeface="Roboto" panose="02000000000000000000" pitchFamily="2" charset="0"/>
                <a:ea typeface="Roboto" panose="02000000000000000000" pitchFamily="2" charset="0"/>
                <a:cs typeface="Roboto" panose="02000000000000000000" pitchFamily="2" charset="0"/>
              </a:rPr>
              <a:t>Selector CPU</a:t>
            </a:r>
          </a:p>
        </p:txBody>
      </p:sp>
      <p:cxnSp>
        <p:nvCxnSpPr>
          <p:cNvPr id="26" name="Straight Connector 25">
            <a:extLst>
              <a:ext uri="{FF2B5EF4-FFF2-40B4-BE49-F238E27FC236}">
                <a16:creationId xmlns:a16="http://schemas.microsoft.com/office/drawing/2014/main" id="{DCD9E916-6B67-2D12-9DB1-CAA2FE966F58}"/>
              </a:ext>
            </a:extLst>
          </p:cNvPr>
          <p:cNvCxnSpPr>
            <a:cxnSpLocks/>
            <a:stCxn id="24" idx="3"/>
            <a:endCxn id="27" idx="2"/>
          </p:cNvCxnSpPr>
          <p:nvPr/>
        </p:nvCxnSpPr>
        <p:spPr>
          <a:xfrm>
            <a:off x="9311946" y="4723578"/>
            <a:ext cx="684650" cy="6759"/>
          </a:xfrm>
          <a:prstGeom prst="line">
            <a:avLst/>
          </a:prstGeom>
        </p:spPr>
        <p:style>
          <a:lnRef idx="2">
            <a:schemeClr val="accent1"/>
          </a:lnRef>
          <a:fillRef idx="0">
            <a:schemeClr val="accent1"/>
          </a:fillRef>
          <a:effectRef idx="1">
            <a:schemeClr val="accent1"/>
          </a:effectRef>
          <a:fontRef idx="minor">
            <a:schemeClr val="tx1"/>
          </a:fontRef>
        </p:style>
      </p:cxnSp>
      <p:sp>
        <p:nvSpPr>
          <p:cNvPr id="27" name="Rectangle: Diagonal Corners Snipped 26">
            <a:extLst>
              <a:ext uri="{FF2B5EF4-FFF2-40B4-BE49-F238E27FC236}">
                <a16:creationId xmlns:a16="http://schemas.microsoft.com/office/drawing/2014/main" id="{A3B12442-4F9A-E392-DDFD-3F35E0C41930}"/>
              </a:ext>
            </a:extLst>
          </p:cNvPr>
          <p:cNvSpPr/>
          <p:nvPr/>
        </p:nvSpPr>
        <p:spPr>
          <a:xfrm>
            <a:off x="9996596" y="4318860"/>
            <a:ext cx="1694458" cy="822954"/>
          </a:xfrm>
          <a:prstGeom prst="snip2DiagRect">
            <a:avLst/>
          </a:prstGeom>
          <a:solidFill>
            <a:schemeClr val="accent3"/>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 b="1" dirty="0">
                <a:latin typeface="Roboto Bold" panose="02000000000000000000" pitchFamily="2" charset="0"/>
                <a:ea typeface="Roboto Bold" panose="02000000000000000000" pitchFamily="2" charset="0"/>
                <a:cs typeface="Roboto Bold" panose="02000000000000000000" pitchFamily="2" charset="0"/>
              </a:rPr>
              <a:t>Elección</a:t>
            </a:r>
          </a:p>
          <a:p>
            <a:pPr algn="ctr"/>
            <a:r>
              <a:rPr lang="es-ES" b="1" dirty="0">
                <a:latin typeface="Roboto Bold" panose="02000000000000000000" pitchFamily="2" charset="0"/>
                <a:ea typeface="Roboto Bold" panose="02000000000000000000" pitchFamily="2" charset="0"/>
                <a:cs typeface="Roboto Bold" panose="02000000000000000000" pitchFamily="2" charset="0"/>
              </a:rPr>
              <a:t>CPU</a:t>
            </a:r>
          </a:p>
          <a:p>
            <a:pPr algn="ctr"/>
            <a:r>
              <a:rPr lang="es-ES" b="1" dirty="0">
                <a:latin typeface="Roboto Bold" panose="02000000000000000000" pitchFamily="2" charset="0"/>
                <a:ea typeface="Roboto Bold" panose="02000000000000000000" pitchFamily="2" charset="0"/>
                <a:cs typeface="Roboto Bold" panose="02000000000000000000" pitchFamily="2" charset="0"/>
              </a:rPr>
              <a:t>Proveedor</a:t>
            </a:r>
          </a:p>
        </p:txBody>
      </p:sp>
      <p:sp>
        <p:nvSpPr>
          <p:cNvPr id="28" name="Rectangle 27">
            <a:extLst>
              <a:ext uri="{FF2B5EF4-FFF2-40B4-BE49-F238E27FC236}">
                <a16:creationId xmlns:a16="http://schemas.microsoft.com/office/drawing/2014/main" id="{A31EC344-F6C9-8577-B02F-70733394C634}"/>
              </a:ext>
            </a:extLst>
          </p:cNvPr>
          <p:cNvSpPr/>
          <p:nvPr/>
        </p:nvSpPr>
        <p:spPr>
          <a:xfrm>
            <a:off x="2836592" y="4238796"/>
            <a:ext cx="2503893" cy="96956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s-ES" dirty="0">
                <a:solidFill>
                  <a:sysClr val="windowText" lastClr="000000"/>
                </a:solidFill>
                <a:latin typeface="Roboto" panose="02000000000000000000" pitchFamily="2" charset="0"/>
                <a:ea typeface="Roboto" panose="02000000000000000000" pitchFamily="2" charset="0"/>
                <a:cs typeface="Roboto" panose="02000000000000000000" pitchFamily="2" charset="0"/>
              </a:rPr>
              <a:t>Selector QPU</a:t>
            </a:r>
          </a:p>
        </p:txBody>
      </p:sp>
      <p:sp>
        <p:nvSpPr>
          <p:cNvPr id="31" name="Rectangle: Diagonal Corners Snipped 30">
            <a:extLst>
              <a:ext uri="{FF2B5EF4-FFF2-40B4-BE49-F238E27FC236}">
                <a16:creationId xmlns:a16="http://schemas.microsoft.com/office/drawing/2014/main" id="{73C4F573-C831-8BE4-F107-171D30CF791A}"/>
              </a:ext>
            </a:extLst>
          </p:cNvPr>
          <p:cNvSpPr/>
          <p:nvPr/>
        </p:nvSpPr>
        <p:spPr>
          <a:xfrm>
            <a:off x="473280" y="4305339"/>
            <a:ext cx="1694458" cy="822954"/>
          </a:xfrm>
          <a:prstGeom prst="snip2DiagRect">
            <a:avLst/>
          </a:prstGeom>
          <a:solidFill>
            <a:schemeClr val="accent3"/>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 b="1" dirty="0">
                <a:latin typeface="Roboto Bold" panose="02000000000000000000" pitchFamily="2" charset="0"/>
                <a:ea typeface="Roboto Bold" panose="02000000000000000000" pitchFamily="2" charset="0"/>
                <a:cs typeface="Roboto Bold" panose="02000000000000000000" pitchFamily="2" charset="0"/>
              </a:rPr>
              <a:t>Elección QPU</a:t>
            </a:r>
          </a:p>
          <a:p>
            <a:pPr algn="ctr"/>
            <a:r>
              <a:rPr lang="es-ES" b="1" dirty="0">
                <a:latin typeface="Roboto Bold" panose="02000000000000000000" pitchFamily="2" charset="0"/>
                <a:ea typeface="Roboto Bold" panose="02000000000000000000" pitchFamily="2" charset="0"/>
                <a:cs typeface="Roboto Bold" panose="02000000000000000000" pitchFamily="2" charset="0"/>
              </a:rPr>
              <a:t>Proveedor</a:t>
            </a:r>
          </a:p>
        </p:txBody>
      </p:sp>
      <p:cxnSp>
        <p:nvCxnSpPr>
          <p:cNvPr id="40" name="Straight Connector 39">
            <a:extLst>
              <a:ext uri="{FF2B5EF4-FFF2-40B4-BE49-F238E27FC236}">
                <a16:creationId xmlns:a16="http://schemas.microsoft.com/office/drawing/2014/main" id="{DEAFDD9F-7EBC-7EDF-AC07-BD2A09E34B05}"/>
              </a:ext>
            </a:extLst>
          </p:cNvPr>
          <p:cNvCxnSpPr>
            <a:stCxn id="28" idx="1"/>
            <a:endCxn id="31" idx="0"/>
          </p:cNvCxnSpPr>
          <p:nvPr/>
        </p:nvCxnSpPr>
        <p:spPr>
          <a:xfrm flipH="1" flipV="1">
            <a:off x="2167738" y="4716816"/>
            <a:ext cx="668854" cy="6761"/>
          </a:xfrm>
          <a:prstGeom prst="line">
            <a:avLst/>
          </a:prstGeom>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84DB5A5A-E117-D04E-56E4-527BC5C409BD}"/>
              </a:ext>
            </a:extLst>
          </p:cNvPr>
          <p:cNvSpPr/>
          <p:nvPr/>
        </p:nvSpPr>
        <p:spPr>
          <a:xfrm>
            <a:off x="3799567" y="5455416"/>
            <a:ext cx="2503893" cy="96956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s-ES" dirty="0">
                <a:solidFill>
                  <a:sysClr val="windowText" lastClr="000000"/>
                </a:solidFill>
                <a:latin typeface="Roboto" panose="02000000000000000000" pitchFamily="2" charset="0"/>
                <a:ea typeface="Roboto" panose="02000000000000000000" pitchFamily="2" charset="0"/>
                <a:cs typeface="Roboto" panose="02000000000000000000" pitchFamily="2" charset="0"/>
              </a:rPr>
              <a:t>Procesamiento</a:t>
            </a:r>
          </a:p>
          <a:p>
            <a:pPr algn="r"/>
            <a:r>
              <a:rPr lang="es-ES" dirty="0">
                <a:solidFill>
                  <a:sysClr val="windowText" lastClr="000000"/>
                </a:solidFill>
                <a:latin typeface="Roboto" panose="02000000000000000000" pitchFamily="2" charset="0"/>
                <a:ea typeface="Roboto" panose="02000000000000000000" pitchFamily="2" charset="0"/>
                <a:cs typeface="Roboto" panose="02000000000000000000" pitchFamily="2" charset="0"/>
              </a:rPr>
              <a:t>Información</a:t>
            </a:r>
          </a:p>
        </p:txBody>
      </p:sp>
      <p:pic>
        <p:nvPicPr>
          <p:cNvPr id="45" name="Content Placeholder 4" descr="A black background with a black square&#10;&#10;Description automatically generated with medium confidence">
            <a:extLst>
              <a:ext uri="{FF2B5EF4-FFF2-40B4-BE49-F238E27FC236}">
                <a16:creationId xmlns:a16="http://schemas.microsoft.com/office/drawing/2014/main" id="{D5173C03-58D8-A6E8-A6D3-A697B2014C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9568" y="5535479"/>
            <a:ext cx="809434" cy="809434"/>
          </a:xfrm>
          <a:prstGeom prst="rect">
            <a:avLst/>
          </a:prstGeom>
        </p:spPr>
      </p:pic>
      <p:cxnSp>
        <p:nvCxnSpPr>
          <p:cNvPr id="46" name="Straight Connector 45">
            <a:extLst>
              <a:ext uri="{FF2B5EF4-FFF2-40B4-BE49-F238E27FC236}">
                <a16:creationId xmlns:a16="http://schemas.microsoft.com/office/drawing/2014/main" id="{9B897933-5185-D563-3029-B1229AF62B95}"/>
              </a:ext>
            </a:extLst>
          </p:cNvPr>
          <p:cNvCxnSpPr>
            <a:cxnSpLocks/>
            <a:stCxn id="44" idx="3"/>
            <a:endCxn id="47" idx="2"/>
          </p:cNvCxnSpPr>
          <p:nvPr/>
        </p:nvCxnSpPr>
        <p:spPr>
          <a:xfrm>
            <a:off x="6303460" y="5940197"/>
            <a:ext cx="684650" cy="6759"/>
          </a:xfrm>
          <a:prstGeom prst="line">
            <a:avLst/>
          </a:prstGeom>
        </p:spPr>
        <p:style>
          <a:lnRef idx="2">
            <a:schemeClr val="accent1"/>
          </a:lnRef>
          <a:fillRef idx="0">
            <a:schemeClr val="accent1"/>
          </a:fillRef>
          <a:effectRef idx="1">
            <a:schemeClr val="accent1"/>
          </a:effectRef>
          <a:fontRef idx="minor">
            <a:schemeClr val="tx1"/>
          </a:fontRef>
        </p:style>
      </p:cxnSp>
      <p:sp>
        <p:nvSpPr>
          <p:cNvPr id="47" name="Rectangle: Diagonal Corners Snipped 46">
            <a:extLst>
              <a:ext uri="{FF2B5EF4-FFF2-40B4-BE49-F238E27FC236}">
                <a16:creationId xmlns:a16="http://schemas.microsoft.com/office/drawing/2014/main" id="{A6AFD58B-22C0-659B-58E4-2DACE5FFE342}"/>
              </a:ext>
            </a:extLst>
          </p:cNvPr>
          <p:cNvSpPr/>
          <p:nvPr/>
        </p:nvSpPr>
        <p:spPr>
          <a:xfrm>
            <a:off x="6988110" y="5535479"/>
            <a:ext cx="1694458" cy="822954"/>
          </a:xfrm>
          <a:prstGeom prst="snip2DiagRect">
            <a:avLst/>
          </a:prstGeom>
          <a:solidFill>
            <a:schemeClr val="accent3"/>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 b="1" dirty="0">
                <a:latin typeface="Roboto Bold" panose="02000000000000000000" pitchFamily="2" charset="0"/>
                <a:ea typeface="Roboto Bold" panose="02000000000000000000" pitchFamily="2" charset="0"/>
                <a:cs typeface="Roboto Bold" panose="02000000000000000000" pitchFamily="2" charset="0"/>
              </a:rPr>
              <a:t>Lectura</a:t>
            </a:r>
          </a:p>
          <a:p>
            <a:pPr algn="ctr"/>
            <a:r>
              <a:rPr lang="es-ES" b="1" dirty="0">
                <a:latin typeface="Roboto Bold" panose="02000000000000000000" pitchFamily="2" charset="0"/>
                <a:ea typeface="Roboto Bold" panose="02000000000000000000" pitchFamily="2" charset="0"/>
                <a:cs typeface="Roboto Bold" panose="02000000000000000000" pitchFamily="2" charset="0"/>
              </a:rPr>
              <a:t>Distribución</a:t>
            </a:r>
          </a:p>
        </p:txBody>
      </p:sp>
      <p:pic>
        <p:nvPicPr>
          <p:cNvPr id="57" name="Picture 56" descr="A black background with a black square&#10;&#10;Description automatically generated with medium confidence">
            <a:extLst>
              <a:ext uri="{FF2B5EF4-FFF2-40B4-BE49-F238E27FC236}">
                <a16:creationId xmlns:a16="http://schemas.microsoft.com/office/drawing/2014/main" id="{AE0DDAD5-CB9F-0A00-C2DF-D2BD496316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1031" y="1756761"/>
            <a:ext cx="762470" cy="762470"/>
          </a:xfrm>
          <a:prstGeom prst="rect">
            <a:avLst/>
          </a:prstGeom>
        </p:spPr>
      </p:pic>
      <p:pic>
        <p:nvPicPr>
          <p:cNvPr id="59" name="Picture 58" descr="A black background with a black square&#10;&#10;Description automatically generated with medium confidence">
            <a:extLst>
              <a:ext uri="{FF2B5EF4-FFF2-40B4-BE49-F238E27FC236}">
                <a16:creationId xmlns:a16="http://schemas.microsoft.com/office/drawing/2014/main" id="{2C2D7EB1-769F-6B7D-FCD1-B3934DA7E8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9599" y="2896217"/>
            <a:ext cx="801452" cy="801452"/>
          </a:xfrm>
          <a:prstGeom prst="rect">
            <a:avLst/>
          </a:prstGeom>
        </p:spPr>
      </p:pic>
      <p:pic>
        <p:nvPicPr>
          <p:cNvPr id="61" name="Picture 60" descr="A black background with a black square&#10;&#10;Description automatically generated with medium confidence">
            <a:extLst>
              <a:ext uri="{FF2B5EF4-FFF2-40B4-BE49-F238E27FC236}">
                <a16:creationId xmlns:a16="http://schemas.microsoft.com/office/drawing/2014/main" id="{BD99D554-73C1-2D7F-5352-50F5AB85E9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2515" y="4295141"/>
            <a:ext cx="858552" cy="858552"/>
          </a:xfrm>
          <a:prstGeom prst="rect">
            <a:avLst/>
          </a:prstGeom>
        </p:spPr>
      </p:pic>
      <p:pic>
        <p:nvPicPr>
          <p:cNvPr id="65" name="Picture 64" descr="A black background with a black square&#10;&#10;Description automatically generated with medium confidence">
            <a:extLst>
              <a:ext uri="{FF2B5EF4-FFF2-40B4-BE49-F238E27FC236}">
                <a16:creationId xmlns:a16="http://schemas.microsoft.com/office/drawing/2014/main" id="{AEC5CC6A-715A-7EC6-302D-167ADEC0C7A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64351" y="4295362"/>
            <a:ext cx="845631" cy="845631"/>
          </a:xfrm>
          <a:prstGeom prst="rect">
            <a:avLst/>
          </a:prstGeom>
        </p:spPr>
      </p:pic>
      <p:cxnSp>
        <p:nvCxnSpPr>
          <p:cNvPr id="67" name="Straight Connector 66">
            <a:extLst>
              <a:ext uri="{FF2B5EF4-FFF2-40B4-BE49-F238E27FC236}">
                <a16:creationId xmlns:a16="http://schemas.microsoft.com/office/drawing/2014/main" id="{3C96B54B-932E-CF32-59C6-54F3E20A3580}"/>
              </a:ext>
            </a:extLst>
          </p:cNvPr>
          <p:cNvCxnSpPr>
            <a:cxnSpLocks/>
            <a:stCxn id="16" idx="3"/>
            <a:endCxn id="70" idx="1"/>
          </p:cNvCxnSpPr>
          <p:nvPr/>
        </p:nvCxnSpPr>
        <p:spPr>
          <a:xfrm>
            <a:off x="6294980" y="3295747"/>
            <a:ext cx="1413921" cy="18953"/>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70" name="Picture 69" descr="A black background with a black square&#10;&#10;Description automatically generated with medium confidence">
            <a:extLst>
              <a:ext uri="{FF2B5EF4-FFF2-40B4-BE49-F238E27FC236}">
                <a16:creationId xmlns:a16="http://schemas.microsoft.com/office/drawing/2014/main" id="{8120AEF4-0F5E-828C-6EB1-D68C27E5C54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08901" y="2829919"/>
            <a:ext cx="969561" cy="969561"/>
          </a:xfrm>
          <a:prstGeom prst="rect">
            <a:avLst/>
          </a:prstGeom>
        </p:spPr>
      </p:pic>
      <p:sp>
        <p:nvSpPr>
          <p:cNvPr id="73" name="Rectangle: Diagonal Corners Snipped 72">
            <a:extLst>
              <a:ext uri="{FF2B5EF4-FFF2-40B4-BE49-F238E27FC236}">
                <a16:creationId xmlns:a16="http://schemas.microsoft.com/office/drawing/2014/main" id="{58359BA7-0417-9E2F-AFD3-89609AC62ADF}"/>
              </a:ext>
            </a:extLst>
          </p:cNvPr>
          <p:cNvSpPr/>
          <p:nvPr/>
        </p:nvSpPr>
        <p:spPr>
          <a:xfrm>
            <a:off x="9345101" y="2981163"/>
            <a:ext cx="2345953" cy="822954"/>
          </a:xfrm>
          <a:prstGeom prst="snip2DiagRect">
            <a:avLst/>
          </a:prstGeom>
          <a:solidFill>
            <a:schemeClr val="accent3"/>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 b="1" dirty="0">
                <a:latin typeface="Roboto Bold" panose="02000000000000000000" pitchFamily="2" charset="0"/>
                <a:ea typeface="Roboto Bold" panose="02000000000000000000" pitchFamily="2" charset="0"/>
                <a:cs typeface="Roboto Bold" panose="02000000000000000000" pitchFamily="2" charset="0"/>
              </a:rPr>
              <a:t>Formalización</a:t>
            </a:r>
          </a:p>
          <a:p>
            <a:pPr algn="ctr"/>
            <a:r>
              <a:rPr lang="es-ES" b="1" dirty="0">
                <a:latin typeface="Roboto Bold" panose="02000000000000000000" pitchFamily="2" charset="0"/>
                <a:ea typeface="Roboto Bold" panose="02000000000000000000" pitchFamily="2" charset="0"/>
                <a:cs typeface="Roboto Bold" panose="02000000000000000000" pitchFamily="2" charset="0"/>
              </a:rPr>
              <a:t>Estilo</a:t>
            </a:r>
          </a:p>
          <a:p>
            <a:pPr algn="ctr"/>
            <a:r>
              <a:rPr lang="es-ES" b="1" dirty="0">
                <a:latin typeface="Roboto Bold" panose="02000000000000000000" pitchFamily="2" charset="0"/>
                <a:ea typeface="Roboto Bold" panose="02000000000000000000" pitchFamily="2" charset="0"/>
                <a:cs typeface="Roboto Bold" panose="02000000000000000000" pitchFamily="2" charset="0"/>
              </a:rPr>
              <a:t>Arquitectónico</a:t>
            </a:r>
          </a:p>
        </p:txBody>
      </p:sp>
      <p:cxnSp>
        <p:nvCxnSpPr>
          <p:cNvPr id="74" name="Straight Connector 73">
            <a:extLst>
              <a:ext uri="{FF2B5EF4-FFF2-40B4-BE49-F238E27FC236}">
                <a16:creationId xmlns:a16="http://schemas.microsoft.com/office/drawing/2014/main" id="{B689E6AB-0160-A898-BA59-B6FCCAE8183E}"/>
              </a:ext>
            </a:extLst>
          </p:cNvPr>
          <p:cNvCxnSpPr>
            <a:cxnSpLocks/>
            <a:stCxn id="70" idx="3"/>
            <a:endCxn id="73" idx="2"/>
          </p:cNvCxnSpPr>
          <p:nvPr/>
        </p:nvCxnSpPr>
        <p:spPr>
          <a:xfrm>
            <a:off x="8678462" y="3314700"/>
            <a:ext cx="666639" cy="77940"/>
          </a:xfrm>
          <a:prstGeom prst="line">
            <a:avLst/>
          </a:prstGeom>
          <a:ln>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78" name="Connector: Elbow 77">
            <a:extLst>
              <a:ext uri="{FF2B5EF4-FFF2-40B4-BE49-F238E27FC236}">
                <a16:creationId xmlns:a16="http://schemas.microsoft.com/office/drawing/2014/main" id="{5F69A13B-9828-3F47-A576-495EB64257FE}"/>
              </a:ext>
            </a:extLst>
          </p:cNvPr>
          <p:cNvCxnSpPr>
            <a:stCxn id="16" idx="0"/>
            <a:endCxn id="20" idx="1"/>
          </p:cNvCxnSpPr>
          <p:nvPr/>
        </p:nvCxnSpPr>
        <p:spPr>
          <a:xfrm rot="5400000" flipH="1" flipV="1">
            <a:off x="5589948" y="1592862"/>
            <a:ext cx="671190" cy="1765019"/>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82" name="Connector: Elbow 81">
            <a:extLst>
              <a:ext uri="{FF2B5EF4-FFF2-40B4-BE49-F238E27FC236}">
                <a16:creationId xmlns:a16="http://schemas.microsoft.com/office/drawing/2014/main" id="{A35408A1-91D3-E8D6-BFAE-CA13DBE43F8E}"/>
              </a:ext>
            </a:extLst>
          </p:cNvPr>
          <p:cNvCxnSpPr>
            <a:cxnSpLocks/>
            <a:stCxn id="28" idx="0"/>
            <a:endCxn id="16" idx="2"/>
          </p:cNvCxnSpPr>
          <p:nvPr/>
        </p:nvCxnSpPr>
        <p:spPr>
          <a:xfrm rot="5400000" flipH="1" flipV="1">
            <a:off x="4336652" y="3532415"/>
            <a:ext cx="458269" cy="954495"/>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85" name="Connector: Elbow 84">
            <a:extLst>
              <a:ext uri="{FF2B5EF4-FFF2-40B4-BE49-F238E27FC236}">
                <a16:creationId xmlns:a16="http://schemas.microsoft.com/office/drawing/2014/main" id="{320B6101-413F-BCD0-2088-C4172C646AAC}"/>
              </a:ext>
            </a:extLst>
          </p:cNvPr>
          <p:cNvCxnSpPr>
            <a:cxnSpLocks/>
            <a:stCxn id="24" idx="0"/>
            <a:endCxn id="16" idx="2"/>
          </p:cNvCxnSpPr>
          <p:nvPr/>
        </p:nvCxnSpPr>
        <p:spPr>
          <a:xfrm rot="16200000" flipV="1">
            <a:off x="6322382" y="2501179"/>
            <a:ext cx="458270" cy="3016966"/>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88" name="Connector: Elbow 87">
            <a:extLst>
              <a:ext uri="{FF2B5EF4-FFF2-40B4-BE49-F238E27FC236}">
                <a16:creationId xmlns:a16="http://schemas.microsoft.com/office/drawing/2014/main" id="{D200E94C-245E-D5B3-D7BC-AC93DC213D45}"/>
              </a:ext>
            </a:extLst>
          </p:cNvPr>
          <p:cNvCxnSpPr>
            <a:cxnSpLocks/>
            <a:stCxn id="44" idx="0"/>
            <a:endCxn id="28" idx="2"/>
          </p:cNvCxnSpPr>
          <p:nvPr/>
        </p:nvCxnSpPr>
        <p:spPr>
          <a:xfrm rot="16200000" flipV="1">
            <a:off x="4446498" y="4850399"/>
            <a:ext cx="247059" cy="962975"/>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95" name="Slide Number Placeholder 94">
            <a:extLst>
              <a:ext uri="{FF2B5EF4-FFF2-40B4-BE49-F238E27FC236}">
                <a16:creationId xmlns:a16="http://schemas.microsoft.com/office/drawing/2014/main" id="{854D17D7-CEAF-A101-6559-083AE3470940}"/>
              </a:ext>
            </a:extLst>
          </p:cNvPr>
          <p:cNvSpPr>
            <a:spLocks noGrp="1"/>
          </p:cNvSpPr>
          <p:nvPr>
            <p:ph type="sldNum" sz="quarter" idx="12"/>
          </p:nvPr>
        </p:nvSpPr>
        <p:spPr/>
        <p:txBody>
          <a:bodyPr/>
          <a:lstStyle/>
          <a:p>
            <a:fld id="{0F1556C4-DFC3-4611-A7CC-780699185E26}" type="slidenum">
              <a:rPr lang="es-ES" smtClean="0"/>
              <a:t>41</a:t>
            </a:fld>
            <a:endParaRPr lang="es-ES"/>
          </a:p>
        </p:txBody>
      </p:sp>
      <p:sp>
        <p:nvSpPr>
          <p:cNvPr id="96" name="Freeform 7">
            <a:extLst>
              <a:ext uri="{FF2B5EF4-FFF2-40B4-BE49-F238E27FC236}">
                <a16:creationId xmlns:a16="http://schemas.microsoft.com/office/drawing/2014/main" id="{386AAE0E-77C0-24F6-C3E2-9CC422C85A56}"/>
              </a:ext>
            </a:extLst>
          </p:cNvPr>
          <p:cNvSpPr/>
          <p:nvPr/>
        </p:nvSpPr>
        <p:spPr>
          <a:xfrm>
            <a:off x="10783885" y="229052"/>
            <a:ext cx="805569" cy="1055871"/>
          </a:xfrm>
          <a:custGeom>
            <a:avLst/>
            <a:gdLst/>
            <a:ahLst/>
            <a:cxnLst/>
            <a:rect l="l" t="t" r="r" b="b"/>
            <a:pathLst>
              <a:path w="1602326" h="2355852">
                <a:moveTo>
                  <a:pt x="0" y="0"/>
                </a:moveTo>
                <a:lnTo>
                  <a:pt x="1602326" y="0"/>
                </a:lnTo>
                <a:lnTo>
                  <a:pt x="1602326" y="2355852"/>
                </a:lnTo>
                <a:lnTo>
                  <a:pt x="0" y="2355852"/>
                </a:lnTo>
                <a:lnTo>
                  <a:pt x="0" y="0"/>
                </a:lnTo>
                <a:close/>
              </a:path>
            </a:pathLst>
          </a:custGeom>
          <a:blipFill>
            <a:blip r:embed="rId9">
              <a:alphaModFix amt="35000"/>
            </a:blip>
            <a:stretch>
              <a:fillRect/>
            </a:stretch>
          </a:blipFill>
        </p:spPr>
        <p:txBody>
          <a:bodyPr/>
          <a:lstStyle/>
          <a:p>
            <a:endParaRPr lang="es-ES"/>
          </a:p>
        </p:txBody>
      </p:sp>
      <p:pic>
        <p:nvPicPr>
          <p:cNvPr id="97" name="Imagen 28" descr="Texto&#10;&#10;Descripción generada automáticamente">
            <a:extLst>
              <a:ext uri="{FF2B5EF4-FFF2-40B4-BE49-F238E27FC236}">
                <a16:creationId xmlns:a16="http://schemas.microsoft.com/office/drawing/2014/main" id="{7A81A162-67FC-8A92-66AC-5ECE70C79817}"/>
              </a:ext>
            </a:extLst>
          </p:cNvPr>
          <p:cNvPicPr>
            <a:picLocks noChangeAspect="1"/>
          </p:cNvPicPr>
          <p:nvPr/>
        </p:nvPicPr>
        <p:blipFill>
          <a:blip r:embed="rId10" cstate="print">
            <a:alphaModFix amt="35000"/>
            <a:extLst>
              <a:ext uri="{28A0092B-C50C-407E-A947-70E740481C1C}">
                <a14:useLocalDpi xmlns:a14="http://schemas.microsoft.com/office/drawing/2010/main" val="0"/>
              </a:ext>
            </a:extLst>
          </a:blip>
          <a:stretch>
            <a:fillRect/>
          </a:stretch>
        </p:blipFill>
        <p:spPr>
          <a:xfrm>
            <a:off x="602544" y="229053"/>
            <a:ext cx="1382854" cy="1055870"/>
          </a:xfrm>
          <a:prstGeom prst="rect">
            <a:avLst/>
          </a:prstGeom>
        </p:spPr>
      </p:pic>
      <p:cxnSp>
        <p:nvCxnSpPr>
          <p:cNvPr id="3" name="Connector: Elbow 2">
            <a:extLst>
              <a:ext uri="{FF2B5EF4-FFF2-40B4-BE49-F238E27FC236}">
                <a16:creationId xmlns:a16="http://schemas.microsoft.com/office/drawing/2014/main" id="{4F297AFA-9685-5FAC-8CC0-3871F3A49D91}"/>
              </a:ext>
            </a:extLst>
          </p:cNvPr>
          <p:cNvCxnSpPr>
            <a:cxnSpLocks/>
          </p:cNvCxnSpPr>
          <p:nvPr/>
        </p:nvCxnSpPr>
        <p:spPr>
          <a:xfrm rot="5400000" flipH="1" flipV="1">
            <a:off x="6432228" y="3827644"/>
            <a:ext cx="247058" cy="3008486"/>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6815107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C8C08-895A-9486-BA14-B52EDDBA0083}"/>
              </a:ext>
            </a:extLst>
          </p:cNvPr>
          <p:cNvSpPr>
            <a:spLocks noGrp="1"/>
          </p:cNvSpPr>
          <p:nvPr>
            <p:ph type="title"/>
          </p:nvPr>
        </p:nvSpPr>
        <p:spPr>
          <a:xfrm>
            <a:off x="265171" y="1268537"/>
            <a:ext cx="3525916" cy="1325563"/>
          </a:xfrm>
        </p:spPr>
        <p:txBody>
          <a:bodyPr>
            <a:normAutofit/>
          </a:bodyPr>
          <a:lstStyle/>
          <a:p>
            <a:r>
              <a:rPr lang="es-ES" sz="3800" dirty="0">
                <a:latin typeface="Roboto Bold" panose="02000000000000000000" pitchFamily="2" charset="0"/>
                <a:ea typeface="Roboto Bold" panose="02000000000000000000" pitchFamily="2" charset="0"/>
                <a:cs typeface="Roboto Bold" panose="02000000000000000000" pitchFamily="2" charset="0"/>
              </a:rPr>
              <a:t>Componentes Propuesta</a:t>
            </a:r>
          </a:p>
        </p:txBody>
      </p:sp>
      <p:sp>
        <p:nvSpPr>
          <p:cNvPr id="16" name="Rectangle 15">
            <a:extLst>
              <a:ext uri="{FF2B5EF4-FFF2-40B4-BE49-F238E27FC236}">
                <a16:creationId xmlns:a16="http://schemas.microsoft.com/office/drawing/2014/main" id="{E7A0CA4C-0D39-2D94-DF5A-F2EE9ACD6808}"/>
              </a:ext>
            </a:extLst>
          </p:cNvPr>
          <p:cNvSpPr/>
          <p:nvPr/>
        </p:nvSpPr>
        <p:spPr>
          <a:xfrm>
            <a:off x="3791087" y="2810966"/>
            <a:ext cx="2503893" cy="96956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s-ES" dirty="0">
                <a:solidFill>
                  <a:sysClr val="windowText" lastClr="000000"/>
                </a:solidFill>
                <a:latin typeface="Roboto" panose="02000000000000000000" pitchFamily="2" charset="0"/>
                <a:ea typeface="Roboto" panose="02000000000000000000" pitchFamily="2" charset="0"/>
                <a:cs typeface="Roboto" panose="02000000000000000000" pitchFamily="2" charset="0"/>
              </a:rPr>
              <a:t>Generador</a:t>
            </a:r>
          </a:p>
          <a:p>
            <a:pPr algn="r"/>
            <a:r>
              <a:rPr lang="es-ES" dirty="0">
                <a:solidFill>
                  <a:sysClr val="windowText" lastClr="000000"/>
                </a:solidFill>
                <a:latin typeface="Roboto" panose="02000000000000000000" pitchFamily="2" charset="0"/>
                <a:ea typeface="Roboto" panose="02000000000000000000" pitchFamily="2" charset="0"/>
                <a:cs typeface="Roboto" panose="02000000000000000000" pitchFamily="2" charset="0"/>
              </a:rPr>
              <a:t>Combinaciones</a:t>
            </a:r>
          </a:p>
        </p:txBody>
      </p:sp>
      <p:cxnSp>
        <p:nvCxnSpPr>
          <p:cNvPr id="18" name="Straight Connector 17">
            <a:extLst>
              <a:ext uri="{FF2B5EF4-FFF2-40B4-BE49-F238E27FC236}">
                <a16:creationId xmlns:a16="http://schemas.microsoft.com/office/drawing/2014/main" id="{23ACC34B-3C2B-2F1F-64D1-9B2C0830B600}"/>
              </a:ext>
            </a:extLst>
          </p:cNvPr>
          <p:cNvCxnSpPr>
            <a:cxnSpLocks/>
            <a:stCxn id="16" idx="1"/>
            <a:endCxn id="19" idx="2"/>
          </p:cNvCxnSpPr>
          <p:nvPr/>
        </p:nvCxnSpPr>
        <p:spPr>
          <a:xfrm flipH="1" flipV="1">
            <a:off x="1113665" y="3282333"/>
            <a:ext cx="2677422" cy="13414"/>
          </a:xfrm>
          <a:prstGeom prst="line">
            <a:avLst/>
          </a:prstGeom>
        </p:spPr>
        <p:style>
          <a:lnRef idx="2">
            <a:schemeClr val="accent1"/>
          </a:lnRef>
          <a:fillRef idx="0">
            <a:schemeClr val="accent1"/>
          </a:fillRef>
          <a:effectRef idx="1">
            <a:schemeClr val="accent1"/>
          </a:effectRef>
          <a:fontRef idx="minor">
            <a:schemeClr val="tx1"/>
          </a:fontRef>
        </p:style>
      </p:cxnSp>
      <p:sp>
        <p:nvSpPr>
          <p:cNvPr id="19" name="Rectangle: Diagonal Corners Snipped 18">
            <a:extLst>
              <a:ext uri="{FF2B5EF4-FFF2-40B4-BE49-F238E27FC236}">
                <a16:creationId xmlns:a16="http://schemas.microsoft.com/office/drawing/2014/main" id="{D7BEE79B-5AC6-D91E-CD24-830C3964112A}"/>
              </a:ext>
            </a:extLst>
          </p:cNvPr>
          <p:cNvSpPr/>
          <p:nvPr/>
        </p:nvSpPr>
        <p:spPr>
          <a:xfrm>
            <a:off x="1113665" y="2870856"/>
            <a:ext cx="1694458" cy="822954"/>
          </a:xfrm>
          <a:prstGeom prst="snip2DiagRect">
            <a:avLst/>
          </a:prstGeom>
          <a:solidFill>
            <a:schemeClr val="accent3"/>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 b="1" dirty="0">
                <a:latin typeface="Roboto Bold" panose="02000000000000000000" pitchFamily="2" charset="0"/>
                <a:ea typeface="Roboto Bold" panose="02000000000000000000" pitchFamily="2" charset="0"/>
                <a:cs typeface="Roboto Bold" panose="02000000000000000000" pitchFamily="2" charset="0"/>
              </a:rPr>
              <a:t>Conjunto de</a:t>
            </a:r>
          </a:p>
          <a:p>
            <a:pPr algn="ctr"/>
            <a:r>
              <a:rPr lang="es-ES" b="1" dirty="0">
                <a:latin typeface="Roboto Bold" panose="02000000000000000000" pitchFamily="2" charset="0"/>
                <a:ea typeface="Roboto Bold" panose="02000000000000000000" pitchFamily="2" charset="0"/>
                <a:cs typeface="Roboto Bold" panose="02000000000000000000" pitchFamily="2" charset="0"/>
              </a:rPr>
              <a:t>Despliegues</a:t>
            </a:r>
          </a:p>
        </p:txBody>
      </p:sp>
      <p:sp>
        <p:nvSpPr>
          <p:cNvPr id="20" name="Rectangle 19">
            <a:extLst>
              <a:ext uri="{FF2B5EF4-FFF2-40B4-BE49-F238E27FC236}">
                <a16:creationId xmlns:a16="http://schemas.microsoft.com/office/drawing/2014/main" id="{5DE40F40-6B37-3891-B3AF-3BB012DBFD0C}"/>
              </a:ext>
            </a:extLst>
          </p:cNvPr>
          <p:cNvSpPr/>
          <p:nvPr/>
        </p:nvSpPr>
        <p:spPr>
          <a:xfrm>
            <a:off x="6808053" y="1654995"/>
            <a:ext cx="2503893" cy="96956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s-ES" dirty="0">
                <a:solidFill>
                  <a:sysClr val="windowText" lastClr="000000"/>
                </a:solidFill>
                <a:latin typeface="Roboto" panose="02000000000000000000" pitchFamily="2" charset="0"/>
                <a:ea typeface="Roboto" panose="02000000000000000000" pitchFamily="2" charset="0"/>
                <a:cs typeface="Roboto" panose="02000000000000000000" pitchFamily="2" charset="0"/>
              </a:rPr>
              <a:t>Analizador</a:t>
            </a:r>
          </a:p>
          <a:p>
            <a:pPr algn="r"/>
            <a:r>
              <a:rPr lang="es-ES" dirty="0">
                <a:solidFill>
                  <a:sysClr val="windowText" lastClr="000000"/>
                </a:solidFill>
                <a:latin typeface="Roboto" panose="02000000000000000000" pitchFamily="2" charset="0"/>
                <a:ea typeface="Roboto" panose="02000000000000000000" pitchFamily="2" charset="0"/>
                <a:cs typeface="Roboto" panose="02000000000000000000" pitchFamily="2" charset="0"/>
              </a:rPr>
              <a:t>C-R</a:t>
            </a:r>
          </a:p>
        </p:txBody>
      </p:sp>
      <p:cxnSp>
        <p:nvCxnSpPr>
          <p:cNvPr id="22" name="Straight Connector 21">
            <a:extLst>
              <a:ext uri="{FF2B5EF4-FFF2-40B4-BE49-F238E27FC236}">
                <a16:creationId xmlns:a16="http://schemas.microsoft.com/office/drawing/2014/main" id="{218A84EA-2700-EC09-E14D-125882345E57}"/>
              </a:ext>
            </a:extLst>
          </p:cNvPr>
          <p:cNvCxnSpPr>
            <a:cxnSpLocks/>
            <a:stCxn id="20" idx="3"/>
            <a:endCxn id="23" idx="2"/>
          </p:cNvCxnSpPr>
          <p:nvPr/>
        </p:nvCxnSpPr>
        <p:spPr>
          <a:xfrm>
            <a:off x="9311946" y="2139776"/>
            <a:ext cx="684650" cy="6759"/>
          </a:xfrm>
          <a:prstGeom prst="line">
            <a:avLst/>
          </a:prstGeom>
        </p:spPr>
        <p:style>
          <a:lnRef idx="2">
            <a:schemeClr val="accent1"/>
          </a:lnRef>
          <a:fillRef idx="0">
            <a:schemeClr val="accent1"/>
          </a:fillRef>
          <a:effectRef idx="1">
            <a:schemeClr val="accent1"/>
          </a:effectRef>
          <a:fontRef idx="minor">
            <a:schemeClr val="tx1"/>
          </a:fontRef>
        </p:style>
      </p:cxnSp>
      <p:sp>
        <p:nvSpPr>
          <p:cNvPr id="23" name="Rectangle: Diagonal Corners Snipped 22">
            <a:extLst>
              <a:ext uri="{FF2B5EF4-FFF2-40B4-BE49-F238E27FC236}">
                <a16:creationId xmlns:a16="http://schemas.microsoft.com/office/drawing/2014/main" id="{88B4EE6D-C0C8-3CF0-E993-9E1D910F460A}"/>
              </a:ext>
            </a:extLst>
          </p:cNvPr>
          <p:cNvSpPr/>
          <p:nvPr/>
        </p:nvSpPr>
        <p:spPr>
          <a:xfrm>
            <a:off x="9996596" y="1735058"/>
            <a:ext cx="1694458" cy="822954"/>
          </a:xfrm>
          <a:prstGeom prst="snip2DiagRect">
            <a:avLst/>
          </a:prstGeom>
          <a:solidFill>
            <a:schemeClr val="accent3"/>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 b="1" dirty="0">
                <a:latin typeface="Roboto Bold" panose="02000000000000000000" pitchFamily="2" charset="0"/>
                <a:ea typeface="Roboto Bold" panose="02000000000000000000" pitchFamily="2" charset="0"/>
                <a:cs typeface="Roboto Bold" panose="02000000000000000000" pitchFamily="2" charset="0"/>
              </a:rPr>
              <a:t>C-R de los Despliegues</a:t>
            </a:r>
          </a:p>
        </p:txBody>
      </p:sp>
      <p:sp>
        <p:nvSpPr>
          <p:cNvPr id="24" name="Rectangle 23">
            <a:extLst>
              <a:ext uri="{FF2B5EF4-FFF2-40B4-BE49-F238E27FC236}">
                <a16:creationId xmlns:a16="http://schemas.microsoft.com/office/drawing/2014/main" id="{B5C03008-DC87-ECB0-7D7B-E9C2211B6DA1}"/>
              </a:ext>
            </a:extLst>
          </p:cNvPr>
          <p:cNvSpPr/>
          <p:nvPr/>
        </p:nvSpPr>
        <p:spPr>
          <a:xfrm>
            <a:off x="6808053" y="4238797"/>
            <a:ext cx="2503893" cy="96956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s-ES" dirty="0">
                <a:solidFill>
                  <a:sysClr val="windowText" lastClr="000000"/>
                </a:solidFill>
                <a:latin typeface="Roboto" panose="02000000000000000000" pitchFamily="2" charset="0"/>
                <a:ea typeface="Roboto" panose="02000000000000000000" pitchFamily="2" charset="0"/>
                <a:cs typeface="Roboto" panose="02000000000000000000" pitchFamily="2" charset="0"/>
              </a:rPr>
              <a:t>Selector CPU</a:t>
            </a:r>
          </a:p>
        </p:txBody>
      </p:sp>
      <p:cxnSp>
        <p:nvCxnSpPr>
          <p:cNvPr id="26" name="Straight Connector 25">
            <a:extLst>
              <a:ext uri="{FF2B5EF4-FFF2-40B4-BE49-F238E27FC236}">
                <a16:creationId xmlns:a16="http://schemas.microsoft.com/office/drawing/2014/main" id="{DCD9E916-6B67-2D12-9DB1-CAA2FE966F58}"/>
              </a:ext>
            </a:extLst>
          </p:cNvPr>
          <p:cNvCxnSpPr>
            <a:cxnSpLocks/>
            <a:stCxn id="24" idx="3"/>
            <a:endCxn id="27" idx="2"/>
          </p:cNvCxnSpPr>
          <p:nvPr/>
        </p:nvCxnSpPr>
        <p:spPr>
          <a:xfrm>
            <a:off x="9311946" y="4723578"/>
            <a:ext cx="684650" cy="6759"/>
          </a:xfrm>
          <a:prstGeom prst="line">
            <a:avLst/>
          </a:prstGeom>
        </p:spPr>
        <p:style>
          <a:lnRef idx="2">
            <a:schemeClr val="accent1"/>
          </a:lnRef>
          <a:fillRef idx="0">
            <a:schemeClr val="accent1"/>
          </a:fillRef>
          <a:effectRef idx="1">
            <a:schemeClr val="accent1"/>
          </a:effectRef>
          <a:fontRef idx="minor">
            <a:schemeClr val="tx1"/>
          </a:fontRef>
        </p:style>
      </p:cxnSp>
      <p:sp>
        <p:nvSpPr>
          <p:cNvPr id="27" name="Rectangle: Diagonal Corners Snipped 26">
            <a:extLst>
              <a:ext uri="{FF2B5EF4-FFF2-40B4-BE49-F238E27FC236}">
                <a16:creationId xmlns:a16="http://schemas.microsoft.com/office/drawing/2014/main" id="{A3B12442-4F9A-E392-DDFD-3F35E0C41930}"/>
              </a:ext>
            </a:extLst>
          </p:cNvPr>
          <p:cNvSpPr/>
          <p:nvPr/>
        </p:nvSpPr>
        <p:spPr>
          <a:xfrm>
            <a:off x="9996596" y="4318860"/>
            <a:ext cx="1694458" cy="822954"/>
          </a:xfrm>
          <a:prstGeom prst="snip2DiagRect">
            <a:avLst/>
          </a:prstGeom>
          <a:solidFill>
            <a:schemeClr val="accent3"/>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 b="1" dirty="0">
                <a:latin typeface="Roboto Bold" panose="02000000000000000000" pitchFamily="2" charset="0"/>
                <a:ea typeface="Roboto Bold" panose="02000000000000000000" pitchFamily="2" charset="0"/>
                <a:cs typeface="Roboto Bold" panose="02000000000000000000" pitchFamily="2" charset="0"/>
              </a:rPr>
              <a:t>Elección</a:t>
            </a:r>
          </a:p>
          <a:p>
            <a:pPr algn="ctr"/>
            <a:r>
              <a:rPr lang="es-ES" b="1" dirty="0">
                <a:latin typeface="Roboto Bold" panose="02000000000000000000" pitchFamily="2" charset="0"/>
                <a:ea typeface="Roboto Bold" panose="02000000000000000000" pitchFamily="2" charset="0"/>
                <a:cs typeface="Roboto Bold" panose="02000000000000000000" pitchFamily="2" charset="0"/>
              </a:rPr>
              <a:t>CPU</a:t>
            </a:r>
          </a:p>
          <a:p>
            <a:pPr algn="ctr"/>
            <a:r>
              <a:rPr lang="es-ES" b="1" dirty="0">
                <a:latin typeface="Roboto Bold" panose="02000000000000000000" pitchFamily="2" charset="0"/>
                <a:ea typeface="Roboto Bold" panose="02000000000000000000" pitchFamily="2" charset="0"/>
                <a:cs typeface="Roboto Bold" panose="02000000000000000000" pitchFamily="2" charset="0"/>
              </a:rPr>
              <a:t>Proveedor</a:t>
            </a:r>
          </a:p>
        </p:txBody>
      </p:sp>
      <p:sp>
        <p:nvSpPr>
          <p:cNvPr id="28" name="Rectangle 27">
            <a:extLst>
              <a:ext uri="{FF2B5EF4-FFF2-40B4-BE49-F238E27FC236}">
                <a16:creationId xmlns:a16="http://schemas.microsoft.com/office/drawing/2014/main" id="{A31EC344-F6C9-8577-B02F-70733394C634}"/>
              </a:ext>
            </a:extLst>
          </p:cNvPr>
          <p:cNvSpPr/>
          <p:nvPr/>
        </p:nvSpPr>
        <p:spPr>
          <a:xfrm>
            <a:off x="2836592" y="4238796"/>
            <a:ext cx="2503893" cy="96956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s-ES" dirty="0">
                <a:solidFill>
                  <a:sysClr val="windowText" lastClr="000000"/>
                </a:solidFill>
                <a:latin typeface="Roboto" panose="02000000000000000000" pitchFamily="2" charset="0"/>
                <a:ea typeface="Roboto" panose="02000000000000000000" pitchFamily="2" charset="0"/>
                <a:cs typeface="Roboto" panose="02000000000000000000" pitchFamily="2" charset="0"/>
              </a:rPr>
              <a:t>Selector QPU</a:t>
            </a:r>
          </a:p>
        </p:txBody>
      </p:sp>
      <p:sp>
        <p:nvSpPr>
          <p:cNvPr id="31" name="Rectangle: Diagonal Corners Snipped 30">
            <a:extLst>
              <a:ext uri="{FF2B5EF4-FFF2-40B4-BE49-F238E27FC236}">
                <a16:creationId xmlns:a16="http://schemas.microsoft.com/office/drawing/2014/main" id="{73C4F573-C831-8BE4-F107-171D30CF791A}"/>
              </a:ext>
            </a:extLst>
          </p:cNvPr>
          <p:cNvSpPr/>
          <p:nvPr/>
        </p:nvSpPr>
        <p:spPr>
          <a:xfrm>
            <a:off x="473280" y="4305339"/>
            <a:ext cx="1694458" cy="822954"/>
          </a:xfrm>
          <a:prstGeom prst="snip2DiagRect">
            <a:avLst/>
          </a:prstGeom>
          <a:solidFill>
            <a:schemeClr val="accent3"/>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 b="1" dirty="0">
                <a:latin typeface="Roboto Bold" panose="02000000000000000000" pitchFamily="2" charset="0"/>
                <a:ea typeface="Roboto Bold" panose="02000000000000000000" pitchFamily="2" charset="0"/>
                <a:cs typeface="Roboto Bold" panose="02000000000000000000" pitchFamily="2" charset="0"/>
              </a:rPr>
              <a:t>Elección QPU</a:t>
            </a:r>
          </a:p>
          <a:p>
            <a:pPr algn="ctr"/>
            <a:r>
              <a:rPr lang="es-ES" b="1" dirty="0">
                <a:latin typeface="Roboto Bold" panose="02000000000000000000" pitchFamily="2" charset="0"/>
                <a:ea typeface="Roboto Bold" panose="02000000000000000000" pitchFamily="2" charset="0"/>
                <a:cs typeface="Roboto Bold" panose="02000000000000000000" pitchFamily="2" charset="0"/>
              </a:rPr>
              <a:t>Proveedor</a:t>
            </a:r>
          </a:p>
        </p:txBody>
      </p:sp>
      <p:cxnSp>
        <p:nvCxnSpPr>
          <p:cNvPr id="40" name="Straight Connector 39">
            <a:extLst>
              <a:ext uri="{FF2B5EF4-FFF2-40B4-BE49-F238E27FC236}">
                <a16:creationId xmlns:a16="http://schemas.microsoft.com/office/drawing/2014/main" id="{DEAFDD9F-7EBC-7EDF-AC07-BD2A09E34B05}"/>
              </a:ext>
            </a:extLst>
          </p:cNvPr>
          <p:cNvCxnSpPr>
            <a:stCxn id="28" idx="1"/>
            <a:endCxn id="31" idx="0"/>
          </p:cNvCxnSpPr>
          <p:nvPr/>
        </p:nvCxnSpPr>
        <p:spPr>
          <a:xfrm flipH="1" flipV="1">
            <a:off x="2167738" y="4716816"/>
            <a:ext cx="668854" cy="6761"/>
          </a:xfrm>
          <a:prstGeom prst="line">
            <a:avLst/>
          </a:prstGeom>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84DB5A5A-E117-D04E-56E4-527BC5C409BD}"/>
              </a:ext>
            </a:extLst>
          </p:cNvPr>
          <p:cNvSpPr/>
          <p:nvPr/>
        </p:nvSpPr>
        <p:spPr>
          <a:xfrm>
            <a:off x="3799567" y="5455416"/>
            <a:ext cx="2503893" cy="96956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s-ES" dirty="0">
                <a:solidFill>
                  <a:sysClr val="windowText" lastClr="000000"/>
                </a:solidFill>
                <a:latin typeface="Roboto" panose="02000000000000000000" pitchFamily="2" charset="0"/>
                <a:ea typeface="Roboto" panose="02000000000000000000" pitchFamily="2" charset="0"/>
                <a:cs typeface="Roboto" panose="02000000000000000000" pitchFamily="2" charset="0"/>
              </a:rPr>
              <a:t>Procesamiento</a:t>
            </a:r>
          </a:p>
          <a:p>
            <a:pPr algn="r"/>
            <a:r>
              <a:rPr lang="es-ES" dirty="0">
                <a:solidFill>
                  <a:sysClr val="windowText" lastClr="000000"/>
                </a:solidFill>
                <a:latin typeface="Roboto" panose="02000000000000000000" pitchFamily="2" charset="0"/>
                <a:ea typeface="Roboto" panose="02000000000000000000" pitchFamily="2" charset="0"/>
                <a:cs typeface="Roboto" panose="02000000000000000000" pitchFamily="2" charset="0"/>
              </a:rPr>
              <a:t>Información</a:t>
            </a:r>
          </a:p>
        </p:txBody>
      </p:sp>
      <p:pic>
        <p:nvPicPr>
          <p:cNvPr id="45" name="Content Placeholder 4" descr="A black background with a black square&#10;&#10;Description automatically generated with medium confidence">
            <a:extLst>
              <a:ext uri="{FF2B5EF4-FFF2-40B4-BE49-F238E27FC236}">
                <a16:creationId xmlns:a16="http://schemas.microsoft.com/office/drawing/2014/main" id="{D5173C03-58D8-A6E8-A6D3-A697B2014C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9568" y="5535479"/>
            <a:ext cx="809434" cy="809434"/>
          </a:xfrm>
          <a:prstGeom prst="rect">
            <a:avLst/>
          </a:prstGeom>
        </p:spPr>
      </p:pic>
      <p:cxnSp>
        <p:nvCxnSpPr>
          <p:cNvPr id="46" name="Straight Connector 45">
            <a:extLst>
              <a:ext uri="{FF2B5EF4-FFF2-40B4-BE49-F238E27FC236}">
                <a16:creationId xmlns:a16="http://schemas.microsoft.com/office/drawing/2014/main" id="{9B897933-5185-D563-3029-B1229AF62B95}"/>
              </a:ext>
            </a:extLst>
          </p:cNvPr>
          <p:cNvCxnSpPr>
            <a:cxnSpLocks/>
            <a:stCxn id="44" idx="3"/>
            <a:endCxn id="47" idx="2"/>
          </p:cNvCxnSpPr>
          <p:nvPr/>
        </p:nvCxnSpPr>
        <p:spPr>
          <a:xfrm>
            <a:off x="6303460" y="5940197"/>
            <a:ext cx="684650" cy="6759"/>
          </a:xfrm>
          <a:prstGeom prst="line">
            <a:avLst/>
          </a:prstGeom>
        </p:spPr>
        <p:style>
          <a:lnRef idx="2">
            <a:schemeClr val="accent1"/>
          </a:lnRef>
          <a:fillRef idx="0">
            <a:schemeClr val="accent1"/>
          </a:fillRef>
          <a:effectRef idx="1">
            <a:schemeClr val="accent1"/>
          </a:effectRef>
          <a:fontRef idx="minor">
            <a:schemeClr val="tx1"/>
          </a:fontRef>
        </p:style>
      </p:cxnSp>
      <p:sp>
        <p:nvSpPr>
          <p:cNvPr id="47" name="Rectangle: Diagonal Corners Snipped 46">
            <a:extLst>
              <a:ext uri="{FF2B5EF4-FFF2-40B4-BE49-F238E27FC236}">
                <a16:creationId xmlns:a16="http://schemas.microsoft.com/office/drawing/2014/main" id="{A6AFD58B-22C0-659B-58E4-2DACE5FFE342}"/>
              </a:ext>
            </a:extLst>
          </p:cNvPr>
          <p:cNvSpPr/>
          <p:nvPr/>
        </p:nvSpPr>
        <p:spPr>
          <a:xfrm>
            <a:off x="6988110" y="5535479"/>
            <a:ext cx="1694458" cy="822954"/>
          </a:xfrm>
          <a:prstGeom prst="snip2DiagRect">
            <a:avLst/>
          </a:prstGeom>
          <a:solidFill>
            <a:schemeClr val="accent3"/>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 b="1" dirty="0">
                <a:latin typeface="Roboto Bold" panose="02000000000000000000" pitchFamily="2" charset="0"/>
                <a:ea typeface="Roboto Bold" panose="02000000000000000000" pitchFamily="2" charset="0"/>
                <a:cs typeface="Roboto Bold" panose="02000000000000000000" pitchFamily="2" charset="0"/>
              </a:rPr>
              <a:t>Lectura</a:t>
            </a:r>
          </a:p>
          <a:p>
            <a:pPr algn="ctr"/>
            <a:r>
              <a:rPr lang="es-ES" b="1" dirty="0">
                <a:latin typeface="Roboto Bold" panose="02000000000000000000" pitchFamily="2" charset="0"/>
                <a:ea typeface="Roboto Bold" panose="02000000000000000000" pitchFamily="2" charset="0"/>
                <a:cs typeface="Roboto Bold" panose="02000000000000000000" pitchFamily="2" charset="0"/>
              </a:rPr>
              <a:t>Distribución</a:t>
            </a:r>
          </a:p>
        </p:txBody>
      </p:sp>
      <p:pic>
        <p:nvPicPr>
          <p:cNvPr id="57" name="Picture 56" descr="A black background with a black square&#10;&#10;Description automatically generated with medium confidence">
            <a:extLst>
              <a:ext uri="{FF2B5EF4-FFF2-40B4-BE49-F238E27FC236}">
                <a16:creationId xmlns:a16="http://schemas.microsoft.com/office/drawing/2014/main" id="{AE0DDAD5-CB9F-0A00-C2DF-D2BD496316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1031" y="1756761"/>
            <a:ext cx="762470" cy="762470"/>
          </a:xfrm>
          <a:prstGeom prst="rect">
            <a:avLst/>
          </a:prstGeom>
        </p:spPr>
      </p:pic>
      <p:pic>
        <p:nvPicPr>
          <p:cNvPr id="59" name="Picture 58" descr="A black background with a black square&#10;&#10;Description automatically generated with medium confidence">
            <a:extLst>
              <a:ext uri="{FF2B5EF4-FFF2-40B4-BE49-F238E27FC236}">
                <a16:creationId xmlns:a16="http://schemas.microsoft.com/office/drawing/2014/main" id="{2C2D7EB1-769F-6B7D-FCD1-B3934DA7E8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2299" y="2896217"/>
            <a:ext cx="801452" cy="801452"/>
          </a:xfrm>
          <a:prstGeom prst="rect">
            <a:avLst/>
          </a:prstGeom>
        </p:spPr>
      </p:pic>
      <p:pic>
        <p:nvPicPr>
          <p:cNvPr id="61" name="Picture 60" descr="A black background with a black square&#10;&#10;Description automatically generated with medium confidence">
            <a:extLst>
              <a:ext uri="{FF2B5EF4-FFF2-40B4-BE49-F238E27FC236}">
                <a16:creationId xmlns:a16="http://schemas.microsoft.com/office/drawing/2014/main" id="{BD99D554-73C1-2D7F-5352-50F5AB85E9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2515" y="4295141"/>
            <a:ext cx="858552" cy="858552"/>
          </a:xfrm>
          <a:prstGeom prst="rect">
            <a:avLst/>
          </a:prstGeom>
        </p:spPr>
      </p:pic>
      <p:pic>
        <p:nvPicPr>
          <p:cNvPr id="65" name="Picture 64" descr="A black background with a black square&#10;&#10;Description automatically generated with medium confidence">
            <a:extLst>
              <a:ext uri="{FF2B5EF4-FFF2-40B4-BE49-F238E27FC236}">
                <a16:creationId xmlns:a16="http://schemas.microsoft.com/office/drawing/2014/main" id="{AEC5CC6A-715A-7EC6-302D-167ADEC0C7A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64351" y="4295362"/>
            <a:ext cx="845631" cy="845631"/>
          </a:xfrm>
          <a:prstGeom prst="rect">
            <a:avLst/>
          </a:prstGeom>
        </p:spPr>
      </p:pic>
      <p:cxnSp>
        <p:nvCxnSpPr>
          <p:cNvPr id="67" name="Straight Connector 66">
            <a:extLst>
              <a:ext uri="{FF2B5EF4-FFF2-40B4-BE49-F238E27FC236}">
                <a16:creationId xmlns:a16="http://schemas.microsoft.com/office/drawing/2014/main" id="{3C96B54B-932E-CF32-59C6-54F3E20A3580}"/>
              </a:ext>
            </a:extLst>
          </p:cNvPr>
          <p:cNvCxnSpPr>
            <a:cxnSpLocks/>
            <a:stCxn id="16" idx="3"/>
            <a:endCxn id="70" idx="1"/>
          </p:cNvCxnSpPr>
          <p:nvPr/>
        </p:nvCxnSpPr>
        <p:spPr>
          <a:xfrm>
            <a:off x="6294980" y="3295747"/>
            <a:ext cx="1413921" cy="18953"/>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70" name="Picture 69" descr="A black background with a black square&#10;&#10;Description automatically generated with medium confidence">
            <a:extLst>
              <a:ext uri="{FF2B5EF4-FFF2-40B4-BE49-F238E27FC236}">
                <a16:creationId xmlns:a16="http://schemas.microsoft.com/office/drawing/2014/main" id="{8120AEF4-0F5E-828C-6EB1-D68C27E5C54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08901" y="2829919"/>
            <a:ext cx="969561" cy="969561"/>
          </a:xfrm>
          <a:prstGeom prst="rect">
            <a:avLst/>
          </a:prstGeom>
        </p:spPr>
      </p:pic>
      <p:sp>
        <p:nvSpPr>
          <p:cNvPr id="73" name="Rectangle: Diagonal Corners Snipped 72">
            <a:extLst>
              <a:ext uri="{FF2B5EF4-FFF2-40B4-BE49-F238E27FC236}">
                <a16:creationId xmlns:a16="http://schemas.microsoft.com/office/drawing/2014/main" id="{58359BA7-0417-9E2F-AFD3-89609AC62ADF}"/>
              </a:ext>
            </a:extLst>
          </p:cNvPr>
          <p:cNvSpPr/>
          <p:nvPr/>
        </p:nvSpPr>
        <p:spPr>
          <a:xfrm>
            <a:off x="9345101" y="2981163"/>
            <a:ext cx="2345953" cy="822954"/>
          </a:xfrm>
          <a:prstGeom prst="snip2DiagRect">
            <a:avLst/>
          </a:prstGeom>
          <a:solidFill>
            <a:schemeClr val="accent3"/>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 b="1" dirty="0">
                <a:latin typeface="Roboto Bold" panose="02000000000000000000" pitchFamily="2" charset="0"/>
                <a:ea typeface="Roboto Bold" panose="02000000000000000000" pitchFamily="2" charset="0"/>
                <a:cs typeface="Roboto Bold" panose="02000000000000000000" pitchFamily="2" charset="0"/>
              </a:rPr>
              <a:t>Formalización</a:t>
            </a:r>
          </a:p>
          <a:p>
            <a:pPr algn="ctr"/>
            <a:r>
              <a:rPr lang="es-ES" b="1" dirty="0">
                <a:latin typeface="Roboto Bold" panose="02000000000000000000" pitchFamily="2" charset="0"/>
                <a:ea typeface="Roboto Bold" panose="02000000000000000000" pitchFamily="2" charset="0"/>
                <a:cs typeface="Roboto Bold" panose="02000000000000000000" pitchFamily="2" charset="0"/>
              </a:rPr>
              <a:t>Estilo</a:t>
            </a:r>
          </a:p>
          <a:p>
            <a:pPr algn="ctr"/>
            <a:r>
              <a:rPr lang="es-ES" b="1" dirty="0">
                <a:latin typeface="Roboto Bold" panose="02000000000000000000" pitchFamily="2" charset="0"/>
                <a:ea typeface="Roboto Bold" panose="02000000000000000000" pitchFamily="2" charset="0"/>
                <a:cs typeface="Roboto Bold" panose="02000000000000000000" pitchFamily="2" charset="0"/>
              </a:rPr>
              <a:t>Arquitectónico</a:t>
            </a:r>
          </a:p>
        </p:txBody>
      </p:sp>
      <p:cxnSp>
        <p:nvCxnSpPr>
          <p:cNvPr id="74" name="Straight Connector 73">
            <a:extLst>
              <a:ext uri="{FF2B5EF4-FFF2-40B4-BE49-F238E27FC236}">
                <a16:creationId xmlns:a16="http://schemas.microsoft.com/office/drawing/2014/main" id="{B689E6AB-0160-A898-BA59-B6FCCAE8183E}"/>
              </a:ext>
            </a:extLst>
          </p:cNvPr>
          <p:cNvCxnSpPr>
            <a:cxnSpLocks/>
            <a:stCxn id="70" idx="3"/>
            <a:endCxn id="73" idx="2"/>
          </p:cNvCxnSpPr>
          <p:nvPr/>
        </p:nvCxnSpPr>
        <p:spPr>
          <a:xfrm>
            <a:off x="8678462" y="3314700"/>
            <a:ext cx="666639" cy="77940"/>
          </a:xfrm>
          <a:prstGeom prst="line">
            <a:avLst/>
          </a:prstGeom>
          <a:ln>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78" name="Connector: Elbow 77">
            <a:extLst>
              <a:ext uri="{FF2B5EF4-FFF2-40B4-BE49-F238E27FC236}">
                <a16:creationId xmlns:a16="http://schemas.microsoft.com/office/drawing/2014/main" id="{5F69A13B-9828-3F47-A576-495EB64257FE}"/>
              </a:ext>
            </a:extLst>
          </p:cNvPr>
          <p:cNvCxnSpPr>
            <a:stCxn id="16" idx="0"/>
            <a:endCxn id="20" idx="1"/>
          </p:cNvCxnSpPr>
          <p:nvPr/>
        </p:nvCxnSpPr>
        <p:spPr>
          <a:xfrm rot="5400000" flipH="1" flipV="1">
            <a:off x="5589948" y="1592862"/>
            <a:ext cx="671190" cy="1765019"/>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82" name="Connector: Elbow 81">
            <a:extLst>
              <a:ext uri="{FF2B5EF4-FFF2-40B4-BE49-F238E27FC236}">
                <a16:creationId xmlns:a16="http://schemas.microsoft.com/office/drawing/2014/main" id="{A35408A1-91D3-E8D6-BFAE-CA13DBE43F8E}"/>
              </a:ext>
            </a:extLst>
          </p:cNvPr>
          <p:cNvCxnSpPr>
            <a:cxnSpLocks/>
            <a:stCxn id="28" idx="0"/>
            <a:endCxn id="16" idx="2"/>
          </p:cNvCxnSpPr>
          <p:nvPr/>
        </p:nvCxnSpPr>
        <p:spPr>
          <a:xfrm rot="5400000" flipH="1" flipV="1">
            <a:off x="4336652" y="3532415"/>
            <a:ext cx="458269" cy="954495"/>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85" name="Connector: Elbow 84">
            <a:extLst>
              <a:ext uri="{FF2B5EF4-FFF2-40B4-BE49-F238E27FC236}">
                <a16:creationId xmlns:a16="http://schemas.microsoft.com/office/drawing/2014/main" id="{320B6101-413F-BCD0-2088-C4172C646AAC}"/>
              </a:ext>
            </a:extLst>
          </p:cNvPr>
          <p:cNvCxnSpPr>
            <a:cxnSpLocks/>
            <a:stCxn id="24" idx="0"/>
            <a:endCxn id="16" idx="2"/>
          </p:cNvCxnSpPr>
          <p:nvPr/>
        </p:nvCxnSpPr>
        <p:spPr>
          <a:xfrm rot="16200000" flipV="1">
            <a:off x="6322382" y="2501179"/>
            <a:ext cx="458270" cy="3016966"/>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88" name="Connector: Elbow 87">
            <a:extLst>
              <a:ext uri="{FF2B5EF4-FFF2-40B4-BE49-F238E27FC236}">
                <a16:creationId xmlns:a16="http://schemas.microsoft.com/office/drawing/2014/main" id="{D200E94C-245E-D5B3-D7BC-AC93DC213D45}"/>
              </a:ext>
            </a:extLst>
          </p:cNvPr>
          <p:cNvCxnSpPr>
            <a:cxnSpLocks/>
            <a:stCxn id="44" idx="0"/>
            <a:endCxn id="28" idx="2"/>
          </p:cNvCxnSpPr>
          <p:nvPr/>
        </p:nvCxnSpPr>
        <p:spPr>
          <a:xfrm rot="16200000" flipV="1">
            <a:off x="4446498" y="4850399"/>
            <a:ext cx="247059" cy="962975"/>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95" name="Slide Number Placeholder 94">
            <a:extLst>
              <a:ext uri="{FF2B5EF4-FFF2-40B4-BE49-F238E27FC236}">
                <a16:creationId xmlns:a16="http://schemas.microsoft.com/office/drawing/2014/main" id="{854D17D7-CEAF-A101-6559-083AE3470940}"/>
              </a:ext>
            </a:extLst>
          </p:cNvPr>
          <p:cNvSpPr>
            <a:spLocks noGrp="1"/>
          </p:cNvSpPr>
          <p:nvPr>
            <p:ph type="sldNum" sz="quarter" idx="12"/>
          </p:nvPr>
        </p:nvSpPr>
        <p:spPr/>
        <p:txBody>
          <a:bodyPr/>
          <a:lstStyle/>
          <a:p>
            <a:fld id="{0F1556C4-DFC3-4611-A7CC-780699185E26}" type="slidenum">
              <a:rPr lang="es-ES" smtClean="0"/>
              <a:t>42</a:t>
            </a:fld>
            <a:endParaRPr lang="es-ES"/>
          </a:p>
        </p:txBody>
      </p:sp>
      <p:sp>
        <p:nvSpPr>
          <p:cNvPr id="96" name="Freeform 7">
            <a:extLst>
              <a:ext uri="{FF2B5EF4-FFF2-40B4-BE49-F238E27FC236}">
                <a16:creationId xmlns:a16="http://schemas.microsoft.com/office/drawing/2014/main" id="{386AAE0E-77C0-24F6-C3E2-9CC422C85A56}"/>
              </a:ext>
            </a:extLst>
          </p:cNvPr>
          <p:cNvSpPr/>
          <p:nvPr/>
        </p:nvSpPr>
        <p:spPr>
          <a:xfrm>
            <a:off x="10783885" y="229052"/>
            <a:ext cx="805569" cy="1055871"/>
          </a:xfrm>
          <a:custGeom>
            <a:avLst/>
            <a:gdLst/>
            <a:ahLst/>
            <a:cxnLst/>
            <a:rect l="l" t="t" r="r" b="b"/>
            <a:pathLst>
              <a:path w="1602326" h="2355852">
                <a:moveTo>
                  <a:pt x="0" y="0"/>
                </a:moveTo>
                <a:lnTo>
                  <a:pt x="1602326" y="0"/>
                </a:lnTo>
                <a:lnTo>
                  <a:pt x="1602326" y="2355852"/>
                </a:lnTo>
                <a:lnTo>
                  <a:pt x="0" y="2355852"/>
                </a:lnTo>
                <a:lnTo>
                  <a:pt x="0" y="0"/>
                </a:lnTo>
                <a:close/>
              </a:path>
            </a:pathLst>
          </a:custGeom>
          <a:blipFill>
            <a:blip r:embed="rId9">
              <a:alphaModFix amt="35000"/>
            </a:blip>
            <a:stretch>
              <a:fillRect/>
            </a:stretch>
          </a:blipFill>
        </p:spPr>
        <p:txBody>
          <a:bodyPr/>
          <a:lstStyle/>
          <a:p>
            <a:endParaRPr lang="es-ES"/>
          </a:p>
        </p:txBody>
      </p:sp>
      <p:pic>
        <p:nvPicPr>
          <p:cNvPr id="97" name="Imagen 28" descr="Texto&#10;&#10;Descripción generada automáticamente">
            <a:extLst>
              <a:ext uri="{FF2B5EF4-FFF2-40B4-BE49-F238E27FC236}">
                <a16:creationId xmlns:a16="http://schemas.microsoft.com/office/drawing/2014/main" id="{7A81A162-67FC-8A92-66AC-5ECE70C79817}"/>
              </a:ext>
            </a:extLst>
          </p:cNvPr>
          <p:cNvPicPr>
            <a:picLocks noChangeAspect="1"/>
          </p:cNvPicPr>
          <p:nvPr/>
        </p:nvPicPr>
        <p:blipFill>
          <a:blip r:embed="rId10" cstate="print">
            <a:alphaModFix amt="35000"/>
            <a:extLst>
              <a:ext uri="{28A0092B-C50C-407E-A947-70E740481C1C}">
                <a14:useLocalDpi xmlns:a14="http://schemas.microsoft.com/office/drawing/2010/main" val="0"/>
              </a:ext>
            </a:extLst>
          </a:blip>
          <a:stretch>
            <a:fillRect/>
          </a:stretch>
        </p:blipFill>
        <p:spPr>
          <a:xfrm>
            <a:off x="602544" y="229053"/>
            <a:ext cx="1382854" cy="1055870"/>
          </a:xfrm>
          <a:prstGeom prst="rect">
            <a:avLst/>
          </a:prstGeom>
        </p:spPr>
      </p:pic>
      <p:cxnSp>
        <p:nvCxnSpPr>
          <p:cNvPr id="3" name="Connector: Elbow 2">
            <a:extLst>
              <a:ext uri="{FF2B5EF4-FFF2-40B4-BE49-F238E27FC236}">
                <a16:creationId xmlns:a16="http://schemas.microsoft.com/office/drawing/2014/main" id="{4F297AFA-9685-5FAC-8CC0-3871F3A49D91}"/>
              </a:ext>
            </a:extLst>
          </p:cNvPr>
          <p:cNvCxnSpPr>
            <a:cxnSpLocks/>
          </p:cNvCxnSpPr>
          <p:nvPr/>
        </p:nvCxnSpPr>
        <p:spPr>
          <a:xfrm rot="5400000" flipH="1" flipV="1">
            <a:off x="6432228" y="3827644"/>
            <a:ext cx="247058" cy="3008486"/>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4" name="Rectangle 3">
            <a:extLst>
              <a:ext uri="{FF2B5EF4-FFF2-40B4-BE49-F238E27FC236}">
                <a16:creationId xmlns:a16="http://schemas.microsoft.com/office/drawing/2014/main" id="{39E44636-0B11-B2C7-ED16-DBC0865233E0}"/>
              </a:ext>
            </a:extLst>
          </p:cNvPr>
          <p:cNvSpPr/>
          <p:nvPr/>
        </p:nvSpPr>
        <p:spPr>
          <a:xfrm>
            <a:off x="3799568" y="309179"/>
            <a:ext cx="2503893" cy="96956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s-ES" dirty="0">
                <a:solidFill>
                  <a:sysClr val="windowText" lastClr="000000"/>
                </a:solidFill>
                <a:latin typeface="Roboto" panose="02000000000000000000" pitchFamily="2" charset="0"/>
                <a:ea typeface="Roboto" panose="02000000000000000000" pitchFamily="2" charset="0"/>
                <a:cs typeface="Roboto" panose="02000000000000000000" pitchFamily="2" charset="0"/>
              </a:rPr>
              <a:t>Calculadora</a:t>
            </a:r>
          </a:p>
          <a:p>
            <a:pPr algn="r"/>
            <a:r>
              <a:rPr lang="es-ES" dirty="0">
                <a:solidFill>
                  <a:sysClr val="windowText" lastClr="000000"/>
                </a:solidFill>
                <a:latin typeface="Roboto" panose="02000000000000000000" pitchFamily="2" charset="0"/>
                <a:ea typeface="Roboto" panose="02000000000000000000" pitchFamily="2" charset="0"/>
                <a:cs typeface="Roboto" panose="02000000000000000000" pitchFamily="2" charset="0"/>
              </a:rPr>
              <a:t>Utilidad</a:t>
            </a:r>
          </a:p>
        </p:txBody>
      </p:sp>
      <p:cxnSp>
        <p:nvCxnSpPr>
          <p:cNvPr id="5" name="Straight Connector 4">
            <a:extLst>
              <a:ext uri="{FF2B5EF4-FFF2-40B4-BE49-F238E27FC236}">
                <a16:creationId xmlns:a16="http://schemas.microsoft.com/office/drawing/2014/main" id="{CEC39287-5222-1432-3663-A5C30FE045C6}"/>
              </a:ext>
            </a:extLst>
          </p:cNvPr>
          <p:cNvCxnSpPr>
            <a:cxnSpLocks/>
            <a:stCxn id="4" idx="3"/>
            <a:endCxn id="6" idx="2"/>
          </p:cNvCxnSpPr>
          <p:nvPr/>
        </p:nvCxnSpPr>
        <p:spPr>
          <a:xfrm>
            <a:off x="6303461" y="793960"/>
            <a:ext cx="684650" cy="6759"/>
          </a:xfrm>
          <a:prstGeom prst="line">
            <a:avLst/>
          </a:prstGeom>
        </p:spPr>
        <p:style>
          <a:lnRef idx="2">
            <a:schemeClr val="accent1"/>
          </a:lnRef>
          <a:fillRef idx="0">
            <a:schemeClr val="accent1"/>
          </a:fillRef>
          <a:effectRef idx="1">
            <a:schemeClr val="accent1"/>
          </a:effectRef>
          <a:fontRef idx="minor">
            <a:schemeClr val="tx1"/>
          </a:fontRef>
        </p:style>
      </p:cxnSp>
      <p:sp>
        <p:nvSpPr>
          <p:cNvPr id="6" name="Rectangle: Diagonal Corners Snipped 5">
            <a:extLst>
              <a:ext uri="{FF2B5EF4-FFF2-40B4-BE49-F238E27FC236}">
                <a16:creationId xmlns:a16="http://schemas.microsoft.com/office/drawing/2014/main" id="{70F2F863-E3DE-5333-C53E-93FC02300D53}"/>
              </a:ext>
            </a:extLst>
          </p:cNvPr>
          <p:cNvSpPr/>
          <p:nvPr/>
        </p:nvSpPr>
        <p:spPr>
          <a:xfrm>
            <a:off x="6988111" y="389242"/>
            <a:ext cx="1694458" cy="822954"/>
          </a:xfrm>
          <a:prstGeom prst="snip2DiagRect">
            <a:avLst/>
          </a:prstGeom>
          <a:solidFill>
            <a:schemeClr val="accent3"/>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 b="1" dirty="0">
                <a:latin typeface="Roboto Bold" panose="02000000000000000000" pitchFamily="2" charset="0"/>
                <a:ea typeface="Roboto Bold" panose="02000000000000000000" pitchFamily="2" charset="0"/>
                <a:cs typeface="Roboto Bold" panose="02000000000000000000" pitchFamily="2" charset="0"/>
              </a:rPr>
              <a:t>Función Ponderada</a:t>
            </a:r>
          </a:p>
        </p:txBody>
      </p:sp>
      <p:cxnSp>
        <p:nvCxnSpPr>
          <p:cNvPr id="7" name="Connector: Elbow 6">
            <a:extLst>
              <a:ext uri="{FF2B5EF4-FFF2-40B4-BE49-F238E27FC236}">
                <a16:creationId xmlns:a16="http://schemas.microsoft.com/office/drawing/2014/main" id="{FD14BFD0-6EF8-3555-02D9-6633F5817CC2}"/>
              </a:ext>
            </a:extLst>
          </p:cNvPr>
          <p:cNvCxnSpPr>
            <a:cxnSpLocks/>
            <a:endCxn id="4" idx="2"/>
          </p:cNvCxnSpPr>
          <p:nvPr/>
        </p:nvCxnSpPr>
        <p:spPr>
          <a:xfrm rot="16200000" flipV="1">
            <a:off x="6367631" y="-37375"/>
            <a:ext cx="376255" cy="3008485"/>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pic>
        <p:nvPicPr>
          <p:cNvPr id="8" name="Graphic 7" descr="Calculator outline">
            <a:extLst>
              <a:ext uri="{FF2B5EF4-FFF2-40B4-BE49-F238E27FC236}">
                <a16:creationId xmlns:a16="http://schemas.microsoft.com/office/drawing/2014/main" id="{96FB7262-922A-E807-3DBD-B2FD67F01C3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765355" y="343519"/>
            <a:ext cx="914400" cy="914400"/>
          </a:xfrm>
          <a:prstGeom prst="rect">
            <a:avLst/>
          </a:prstGeom>
        </p:spPr>
      </p:pic>
    </p:spTree>
    <p:extLst>
      <p:ext uri="{BB962C8B-B14F-4D97-AF65-F5344CB8AC3E}">
        <p14:creationId xmlns:p14="http://schemas.microsoft.com/office/powerpoint/2010/main" val="25510850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9" name="Rectangle 10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3E7E887-3F3D-6270-E5C0-EB03189FE86B}"/>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kern="1200" dirty="0" err="1">
                <a:solidFill>
                  <a:schemeClr val="tx1"/>
                </a:solidFill>
                <a:latin typeface="Roboto Bold" panose="02000000000000000000" pitchFamily="2" charset="0"/>
                <a:ea typeface="Roboto Bold" panose="02000000000000000000" pitchFamily="2" charset="0"/>
                <a:cs typeface="Roboto Bold" panose="02000000000000000000" pitchFamily="2" charset="0"/>
              </a:rPr>
              <a:t>Arquitectura</a:t>
            </a:r>
            <a:r>
              <a:rPr lang="en-US" kern="1200" dirty="0">
                <a:solidFill>
                  <a:schemeClr val="tx1"/>
                </a:solidFill>
                <a:latin typeface="Roboto Bold" panose="02000000000000000000" pitchFamily="2" charset="0"/>
                <a:ea typeface="Roboto Bold" panose="02000000000000000000" pitchFamily="2" charset="0"/>
                <a:cs typeface="Roboto Bold" panose="02000000000000000000" pitchFamily="2" charset="0"/>
              </a:rPr>
              <a:t> </a:t>
            </a:r>
            <a:r>
              <a:rPr lang="en-US" kern="1200" dirty="0" err="1">
                <a:solidFill>
                  <a:schemeClr val="tx1"/>
                </a:solidFill>
                <a:latin typeface="Roboto Bold" panose="02000000000000000000" pitchFamily="2" charset="0"/>
                <a:ea typeface="Roboto Bold" panose="02000000000000000000" pitchFamily="2" charset="0"/>
                <a:cs typeface="Roboto Bold" panose="02000000000000000000" pitchFamily="2" charset="0"/>
              </a:rPr>
              <a:t>Propuesta</a:t>
            </a:r>
            <a:endParaRPr lang="en-US" kern="1200" dirty="0">
              <a:solidFill>
                <a:schemeClr val="tx1"/>
              </a:solidFill>
              <a:latin typeface="Roboto Bold" panose="02000000000000000000" pitchFamily="2" charset="0"/>
              <a:ea typeface="Roboto Bold" panose="02000000000000000000" pitchFamily="2" charset="0"/>
              <a:cs typeface="Roboto Bold" panose="02000000000000000000" pitchFamily="2" charset="0"/>
            </a:endParaRPr>
          </a:p>
        </p:txBody>
      </p:sp>
      <p:sp>
        <p:nvSpPr>
          <p:cNvPr id="11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Imagen 57" descr="Diagrama&#10;&#10;Descripción generada automáticamente">
            <a:extLst>
              <a:ext uri="{FF2B5EF4-FFF2-40B4-BE49-F238E27FC236}">
                <a16:creationId xmlns:a16="http://schemas.microsoft.com/office/drawing/2014/main" id="{72153C88-6FF6-5394-8B49-A887C824AC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8765" y="1886306"/>
            <a:ext cx="10009872" cy="4579518"/>
          </a:xfrm>
          <a:prstGeom prst="rect">
            <a:avLst/>
          </a:prstGeom>
        </p:spPr>
      </p:pic>
      <p:sp>
        <p:nvSpPr>
          <p:cNvPr id="3" name="Slide Number Placeholder 2">
            <a:extLst>
              <a:ext uri="{FF2B5EF4-FFF2-40B4-BE49-F238E27FC236}">
                <a16:creationId xmlns:a16="http://schemas.microsoft.com/office/drawing/2014/main" id="{DE2DC5E4-50E4-305C-5BA6-8AF353C25E27}"/>
              </a:ext>
            </a:extLst>
          </p:cNvPr>
          <p:cNvSpPr>
            <a:spLocks noGrp="1"/>
          </p:cNvSpPr>
          <p:nvPr>
            <p:ph type="sldNum" sz="quarter" idx="12"/>
          </p:nvPr>
        </p:nvSpPr>
        <p:spPr/>
        <p:txBody>
          <a:bodyPr/>
          <a:lstStyle/>
          <a:p>
            <a:fld id="{0F1556C4-DFC3-4611-A7CC-780699185E26}" type="slidenum">
              <a:rPr lang="es-ES" smtClean="0"/>
              <a:t>43</a:t>
            </a:fld>
            <a:endParaRPr lang="es-ES"/>
          </a:p>
        </p:txBody>
      </p:sp>
      <p:sp>
        <p:nvSpPr>
          <p:cNvPr id="6" name="Freeform 7">
            <a:extLst>
              <a:ext uri="{FF2B5EF4-FFF2-40B4-BE49-F238E27FC236}">
                <a16:creationId xmlns:a16="http://schemas.microsoft.com/office/drawing/2014/main" id="{33EB4D30-0BC4-CDD7-852A-A6939284D7AC}"/>
              </a:ext>
            </a:extLst>
          </p:cNvPr>
          <p:cNvSpPr/>
          <p:nvPr/>
        </p:nvSpPr>
        <p:spPr>
          <a:xfrm>
            <a:off x="10783885" y="229052"/>
            <a:ext cx="805569" cy="1055871"/>
          </a:xfrm>
          <a:custGeom>
            <a:avLst/>
            <a:gdLst/>
            <a:ahLst/>
            <a:cxnLst/>
            <a:rect l="l" t="t" r="r" b="b"/>
            <a:pathLst>
              <a:path w="1602326" h="2355852">
                <a:moveTo>
                  <a:pt x="0" y="0"/>
                </a:moveTo>
                <a:lnTo>
                  <a:pt x="1602326" y="0"/>
                </a:lnTo>
                <a:lnTo>
                  <a:pt x="1602326" y="2355852"/>
                </a:lnTo>
                <a:lnTo>
                  <a:pt x="0" y="2355852"/>
                </a:lnTo>
                <a:lnTo>
                  <a:pt x="0" y="0"/>
                </a:lnTo>
                <a:close/>
              </a:path>
            </a:pathLst>
          </a:custGeom>
          <a:blipFill>
            <a:blip r:embed="rId4">
              <a:alphaModFix amt="35000"/>
            </a:blip>
            <a:stretch>
              <a:fillRect/>
            </a:stretch>
          </a:blipFill>
        </p:spPr>
        <p:txBody>
          <a:bodyPr/>
          <a:lstStyle/>
          <a:p>
            <a:endParaRPr lang="es-ES"/>
          </a:p>
        </p:txBody>
      </p:sp>
      <p:pic>
        <p:nvPicPr>
          <p:cNvPr id="7" name="Imagen 28" descr="Texto&#10;&#10;Descripción generada automáticamente">
            <a:extLst>
              <a:ext uri="{FF2B5EF4-FFF2-40B4-BE49-F238E27FC236}">
                <a16:creationId xmlns:a16="http://schemas.microsoft.com/office/drawing/2014/main" id="{E73B8E77-A4C9-C7BA-652B-5A479118046D}"/>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602544" y="229053"/>
            <a:ext cx="1382854" cy="1055870"/>
          </a:xfrm>
          <a:prstGeom prst="rect">
            <a:avLst/>
          </a:prstGeom>
        </p:spPr>
      </p:pic>
    </p:spTree>
    <p:extLst>
      <p:ext uri="{BB962C8B-B14F-4D97-AF65-F5344CB8AC3E}">
        <p14:creationId xmlns:p14="http://schemas.microsoft.com/office/powerpoint/2010/main" val="21718903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D3BF92-46AC-4574-9882-81E10547FBEF}"/>
              </a:ext>
            </a:extLst>
          </p:cNvPr>
          <p:cNvSpPr>
            <a:spLocks noGrp="1"/>
          </p:cNvSpPr>
          <p:nvPr>
            <p:ph type="title"/>
          </p:nvPr>
        </p:nvSpPr>
        <p:spPr>
          <a:xfrm>
            <a:off x="812186" y="348030"/>
            <a:ext cx="10606930" cy="1325563"/>
          </a:xfrm>
        </p:spPr>
        <p:txBody>
          <a:bodyPr vert="horz" lIns="91440" tIns="45720" rIns="91440" bIns="45720" rtlCol="0" anchor="ctr">
            <a:normAutofit/>
          </a:bodyPr>
          <a:lstStyle/>
          <a:p>
            <a:pPr algn="ctr"/>
            <a:r>
              <a:rPr lang="en-US" dirty="0">
                <a:latin typeface="Roboto Bold" panose="02000000000000000000" pitchFamily="2" charset="0"/>
                <a:ea typeface="Roboto Bold" panose="02000000000000000000" pitchFamily="2" charset="0"/>
                <a:cs typeface="Roboto Bold" panose="02000000000000000000" pitchFamily="2" charset="0"/>
              </a:rPr>
              <a:t>Model Checking </a:t>
            </a:r>
            <a:r>
              <a:rPr lang="en-US" dirty="0" err="1">
                <a:latin typeface="Roboto Bold" panose="02000000000000000000" pitchFamily="2" charset="0"/>
                <a:ea typeface="Roboto Bold" panose="02000000000000000000" pitchFamily="2" charset="0"/>
                <a:cs typeface="Roboto Bold" panose="02000000000000000000" pitchFamily="2" charset="0"/>
              </a:rPr>
              <a:t>Probabilístico</a:t>
            </a:r>
            <a:endParaRPr lang="en-US" dirty="0">
              <a:latin typeface="Roboto Bold" panose="02000000000000000000" pitchFamily="2" charset="0"/>
              <a:ea typeface="Roboto Bold" panose="02000000000000000000" pitchFamily="2" charset="0"/>
              <a:cs typeface="Roboto Bold" panose="02000000000000000000" pitchFamily="2" charset="0"/>
            </a:endParaRPr>
          </a:p>
        </p:txBody>
      </p:sp>
      <p:sp>
        <p:nvSpPr>
          <p:cNvPr id="33" name="Slide Number Placeholder 32">
            <a:extLst>
              <a:ext uri="{FF2B5EF4-FFF2-40B4-BE49-F238E27FC236}">
                <a16:creationId xmlns:a16="http://schemas.microsoft.com/office/drawing/2014/main" id="{CFFB3E12-61EA-E555-C12A-0004BC1B133A}"/>
              </a:ext>
            </a:extLst>
          </p:cNvPr>
          <p:cNvSpPr>
            <a:spLocks noGrp="1"/>
          </p:cNvSpPr>
          <p:nvPr>
            <p:ph type="sldNum" sz="quarter" idx="12"/>
          </p:nvPr>
        </p:nvSpPr>
        <p:spPr/>
        <p:txBody>
          <a:bodyPr/>
          <a:lstStyle/>
          <a:p>
            <a:fld id="{0F1556C4-DFC3-4611-A7CC-780699185E26}" type="slidenum">
              <a:rPr lang="es-ES" smtClean="0"/>
              <a:t>44</a:t>
            </a:fld>
            <a:endParaRPr lang="es-ES"/>
          </a:p>
        </p:txBody>
      </p:sp>
      <p:sp>
        <p:nvSpPr>
          <p:cNvPr id="34" name="Freeform 7">
            <a:extLst>
              <a:ext uri="{FF2B5EF4-FFF2-40B4-BE49-F238E27FC236}">
                <a16:creationId xmlns:a16="http://schemas.microsoft.com/office/drawing/2014/main" id="{230A683C-54AB-23E6-4186-7CE466D0BBF7}"/>
              </a:ext>
            </a:extLst>
          </p:cNvPr>
          <p:cNvSpPr/>
          <p:nvPr/>
        </p:nvSpPr>
        <p:spPr>
          <a:xfrm>
            <a:off x="10783885" y="229052"/>
            <a:ext cx="805569" cy="1055871"/>
          </a:xfrm>
          <a:custGeom>
            <a:avLst/>
            <a:gdLst/>
            <a:ahLst/>
            <a:cxnLst/>
            <a:rect l="l" t="t" r="r" b="b"/>
            <a:pathLst>
              <a:path w="1602326" h="2355852">
                <a:moveTo>
                  <a:pt x="0" y="0"/>
                </a:moveTo>
                <a:lnTo>
                  <a:pt x="1602326" y="0"/>
                </a:lnTo>
                <a:lnTo>
                  <a:pt x="1602326" y="2355852"/>
                </a:lnTo>
                <a:lnTo>
                  <a:pt x="0" y="2355852"/>
                </a:lnTo>
                <a:lnTo>
                  <a:pt x="0" y="0"/>
                </a:lnTo>
                <a:close/>
              </a:path>
            </a:pathLst>
          </a:custGeom>
          <a:blipFill>
            <a:blip r:embed="rId2">
              <a:alphaModFix amt="35000"/>
            </a:blip>
            <a:stretch>
              <a:fillRect/>
            </a:stretch>
          </a:blipFill>
        </p:spPr>
        <p:txBody>
          <a:bodyPr/>
          <a:lstStyle/>
          <a:p>
            <a:endParaRPr lang="es-ES"/>
          </a:p>
        </p:txBody>
      </p:sp>
      <p:pic>
        <p:nvPicPr>
          <p:cNvPr id="35" name="Imagen 28" descr="Texto&#10;&#10;Descripción generada automáticamente">
            <a:extLst>
              <a:ext uri="{FF2B5EF4-FFF2-40B4-BE49-F238E27FC236}">
                <a16:creationId xmlns:a16="http://schemas.microsoft.com/office/drawing/2014/main" id="{ADDA8B38-0B58-77B1-B344-6F0D0BF9BB17}"/>
              </a:ext>
            </a:extLst>
          </p:cNvPr>
          <p:cNvPicPr>
            <a:picLocks noChangeAspect="1"/>
          </p:cNvPicPr>
          <p:nvPr/>
        </p:nvPicPr>
        <p:blipFill>
          <a:blip r:embed="rId3" cstate="print">
            <a:alphaModFix amt="35000"/>
            <a:extLst>
              <a:ext uri="{28A0092B-C50C-407E-A947-70E740481C1C}">
                <a14:useLocalDpi xmlns:a14="http://schemas.microsoft.com/office/drawing/2010/main" val="0"/>
              </a:ext>
            </a:extLst>
          </a:blip>
          <a:stretch>
            <a:fillRect/>
          </a:stretch>
        </p:blipFill>
        <p:spPr>
          <a:xfrm>
            <a:off x="602544" y="229053"/>
            <a:ext cx="1382854" cy="1055870"/>
          </a:xfrm>
          <a:prstGeom prst="rect">
            <a:avLst/>
          </a:prstGeom>
        </p:spPr>
      </p:pic>
      <p:sp>
        <p:nvSpPr>
          <p:cNvPr id="37" name="Content Placeholder 36">
            <a:extLst>
              <a:ext uri="{FF2B5EF4-FFF2-40B4-BE49-F238E27FC236}">
                <a16:creationId xmlns:a16="http://schemas.microsoft.com/office/drawing/2014/main" id="{8F422EC7-273F-8510-06AF-291F7FE7C9D5}"/>
              </a:ext>
            </a:extLst>
          </p:cNvPr>
          <p:cNvSpPr>
            <a:spLocks noGrp="1"/>
          </p:cNvSpPr>
          <p:nvPr>
            <p:ph idx="1"/>
          </p:nvPr>
        </p:nvSpPr>
        <p:spPr/>
        <p:txBody>
          <a:bodyPr/>
          <a:lstStyle/>
          <a:p>
            <a:endParaRPr lang="es-ES"/>
          </a:p>
        </p:txBody>
      </p:sp>
    </p:spTree>
    <p:extLst>
      <p:ext uri="{BB962C8B-B14F-4D97-AF65-F5344CB8AC3E}">
        <p14:creationId xmlns:p14="http://schemas.microsoft.com/office/powerpoint/2010/main" val="15337710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D3BF92-46AC-4574-9882-81E10547FBEF}"/>
              </a:ext>
            </a:extLst>
          </p:cNvPr>
          <p:cNvSpPr>
            <a:spLocks noGrp="1"/>
          </p:cNvSpPr>
          <p:nvPr>
            <p:ph type="title"/>
          </p:nvPr>
        </p:nvSpPr>
        <p:spPr>
          <a:xfrm>
            <a:off x="812186" y="348030"/>
            <a:ext cx="10606930" cy="1325563"/>
          </a:xfrm>
        </p:spPr>
        <p:txBody>
          <a:bodyPr vert="horz" lIns="91440" tIns="45720" rIns="91440" bIns="45720" rtlCol="0" anchor="ctr">
            <a:normAutofit/>
          </a:bodyPr>
          <a:lstStyle/>
          <a:p>
            <a:pPr algn="ctr"/>
            <a:r>
              <a:rPr lang="en-US" dirty="0">
                <a:latin typeface="Roboto Bold" panose="02000000000000000000" pitchFamily="2" charset="0"/>
                <a:ea typeface="Roboto Bold" panose="02000000000000000000" pitchFamily="2" charset="0"/>
                <a:cs typeface="Roboto Bold" panose="02000000000000000000" pitchFamily="2" charset="0"/>
              </a:rPr>
              <a:t>Model Checking </a:t>
            </a:r>
            <a:r>
              <a:rPr lang="en-US" dirty="0" err="1">
                <a:latin typeface="Roboto Bold" panose="02000000000000000000" pitchFamily="2" charset="0"/>
                <a:ea typeface="Roboto Bold" panose="02000000000000000000" pitchFamily="2" charset="0"/>
                <a:cs typeface="Roboto Bold" panose="02000000000000000000" pitchFamily="2" charset="0"/>
              </a:rPr>
              <a:t>Probabilístico</a:t>
            </a:r>
            <a:endParaRPr lang="en-US" dirty="0">
              <a:latin typeface="Roboto Bold" panose="02000000000000000000" pitchFamily="2" charset="0"/>
              <a:ea typeface="Roboto Bold" panose="02000000000000000000" pitchFamily="2" charset="0"/>
              <a:cs typeface="Roboto Bold" panose="02000000000000000000" pitchFamily="2" charset="0"/>
            </a:endParaRPr>
          </a:p>
        </p:txBody>
      </p:sp>
      <p:pic>
        <p:nvPicPr>
          <p:cNvPr id="8" name="Content Placeholder 7" descr="CheckList with solid fill">
            <a:extLst>
              <a:ext uri="{FF2B5EF4-FFF2-40B4-BE49-F238E27FC236}">
                <a16:creationId xmlns:a16="http://schemas.microsoft.com/office/drawing/2014/main" id="{D599BD29-AC54-4B06-DCAF-8BE9D994FDF8}"/>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6870" y="2413678"/>
            <a:ext cx="1369200" cy="1369200"/>
          </a:xfrm>
        </p:spPr>
      </p:pic>
      <p:grpSp>
        <p:nvGrpSpPr>
          <p:cNvPr id="24" name="Group 23">
            <a:extLst>
              <a:ext uri="{FF2B5EF4-FFF2-40B4-BE49-F238E27FC236}">
                <a16:creationId xmlns:a16="http://schemas.microsoft.com/office/drawing/2014/main" id="{D531615A-624C-56F8-A439-10F370915A43}"/>
              </a:ext>
            </a:extLst>
          </p:cNvPr>
          <p:cNvGrpSpPr/>
          <p:nvPr/>
        </p:nvGrpSpPr>
        <p:grpSpPr>
          <a:xfrm>
            <a:off x="3465339" y="2202540"/>
            <a:ext cx="1551988" cy="1617300"/>
            <a:chOff x="3838793" y="2165578"/>
            <a:chExt cx="1551988" cy="1617300"/>
          </a:xfrm>
        </p:grpSpPr>
        <p:pic>
          <p:nvPicPr>
            <p:cNvPr id="10" name="Graphic 9" descr="Statistics with solid fill">
              <a:extLst>
                <a:ext uri="{FF2B5EF4-FFF2-40B4-BE49-F238E27FC236}">
                  <a16:creationId xmlns:a16="http://schemas.microsoft.com/office/drawing/2014/main" id="{75109224-C92E-1BBC-E5CD-37065F278C5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38793" y="2413678"/>
              <a:ext cx="1369200" cy="1369200"/>
            </a:xfrm>
            <a:prstGeom prst="rect">
              <a:avLst/>
            </a:prstGeom>
          </p:spPr>
        </p:pic>
        <p:pic>
          <p:nvPicPr>
            <p:cNvPr id="14" name="Graphic 13" descr="Thumbs up sign with solid fill">
              <a:extLst>
                <a:ext uri="{FF2B5EF4-FFF2-40B4-BE49-F238E27FC236}">
                  <a16:creationId xmlns:a16="http://schemas.microsoft.com/office/drawing/2014/main" id="{C2F6AFDE-096D-B414-3C41-20103B6428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599595" y="2165578"/>
              <a:ext cx="791186" cy="791186"/>
            </a:xfrm>
            <a:prstGeom prst="rect">
              <a:avLst/>
            </a:prstGeom>
          </p:spPr>
        </p:pic>
      </p:grpSp>
      <p:sp>
        <p:nvSpPr>
          <p:cNvPr id="22" name="Arrow: Right 21">
            <a:extLst>
              <a:ext uri="{FF2B5EF4-FFF2-40B4-BE49-F238E27FC236}">
                <a16:creationId xmlns:a16="http://schemas.microsoft.com/office/drawing/2014/main" id="{CBB7F1A5-C682-B18C-AF0C-BBDD06D5AF63}"/>
              </a:ext>
            </a:extLst>
          </p:cNvPr>
          <p:cNvSpPr/>
          <p:nvPr/>
        </p:nvSpPr>
        <p:spPr>
          <a:xfrm>
            <a:off x="2191873" y="2900984"/>
            <a:ext cx="1106334"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Slide Number Placeholder 32">
            <a:extLst>
              <a:ext uri="{FF2B5EF4-FFF2-40B4-BE49-F238E27FC236}">
                <a16:creationId xmlns:a16="http://schemas.microsoft.com/office/drawing/2014/main" id="{CFFB3E12-61EA-E555-C12A-0004BC1B133A}"/>
              </a:ext>
            </a:extLst>
          </p:cNvPr>
          <p:cNvSpPr>
            <a:spLocks noGrp="1"/>
          </p:cNvSpPr>
          <p:nvPr>
            <p:ph type="sldNum" sz="quarter" idx="12"/>
          </p:nvPr>
        </p:nvSpPr>
        <p:spPr/>
        <p:txBody>
          <a:bodyPr/>
          <a:lstStyle/>
          <a:p>
            <a:fld id="{0F1556C4-DFC3-4611-A7CC-780699185E26}" type="slidenum">
              <a:rPr lang="es-ES" smtClean="0"/>
              <a:t>45</a:t>
            </a:fld>
            <a:endParaRPr lang="es-ES"/>
          </a:p>
        </p:txBody>
      </p:sp>
      <p:sp>
        <p:nvSpPr>
          <p:cNvPr id="34" name="Freeform 7">
            <a:extLst>
              <a:ext uri="{FF2B5EF4-FFF2-40B4-BE49-F238E27FC236}">
                <a16:creationId xmlns:a16="http://schemas.microsoft.com/office/drawing/2014/main" id="{230A683C-54AB-23E6-4186-7CE466D0BBF7}"/>
              </a:ext>
            </a:extLst>
          </p:cNvPr>
          <p:cNvSpPr/>
          <p:nvPr/>
        </p:nvSpPr>
        <p:spPr>
          <a:xfrm>
            <a:off x="10783885" y="229052"/>
            <a:ext cx="805569" cy="1055871"/>
          </a:xfrm>
          <a:custGeom>
            <a:avLst/>
            <a:gdLst/>
            <a:ahLst/>
            <a:cxnLst/>
            <a:rect l="l" t="t" r="r" b="b"/>
            <a:pathLst>
              <a:path w="1602326" h="2355852">
                <a:moveTo>
                  <a:pt x="0" y="0"/>
                </a:moveTo>
                <a:lnTo>
                  <a:pt x="1602326" y="0"/>
                </a:lnTo>
                <a:lnTo>
                  <a:pt x="1602326" y="2355852"/>
                </a:lnTo>
                <a:lnTo>
                  <a:pt x="0" y="2355852"/>
                </a:lnTo>
                <a:lnTo>
                  <a:pt x="0" y="0"/>
                </a:lnTo>
                <a:close/>
              </a:path>
            </a:pathLst>
          </a:custGeom>
          <a:blipFill>
            <a:blip r:embed="rId9">
              <a:alphaModFix amt="35000"/>
            </a:blip>
            <a:stretch>
              <a:fillRect/>
            </a:stretch>
          </a:blipFill>
        </p:spPr>
        <p:txBody>
          <a:bodyPr/>
          <a:lstStyle/>
          <a:p>
            <a:endParaRPr lang="es-ES"/>
          </a:p>
        </p:txBody>
      </p:sp>
      <p:pic>
        <p:nvPicPr>
          <p:cNvPr id="35" name="Imagen 28" descr="Texto&#10;&#10;Descripción generada automáticamente">
            <a:extLst>
              <a:ext uri="{FF2B5EF4-FFF2-40B4-BE49-F238E27FC236}">
                <a16:creationId xmlns:a16="http://schemas.microsoft.com/office/drawing/2014/main" id="{ADDA8B38-0B58-77B1-B344-6F0D0BF9BB17}"/>
              </a:ext>
            </a:extLst>
          </p:cNvPr>
          <p:cNvPicPr>
            <a:picLocks noChangeAspect="1"/>
          </p:cNvPicPr>
          <p:nvPr/>
        </p:nvPicPr>
        <p:blipFill>
          <a:blip r:embed="rId10" cstate="print">
            <a:alphaModFix amt="35000"/>
            <a:extLst>
              <a:ext uri="{28A0092B-C50C-407E-A947-70E740481C1C}">
                <a14:useLocalDpi xmlns:a14="http://schemas.microsoft.com/office/drawing/2010/main" val="0"/>
              </a:ext>
            </a:extLst>
          </a:blip>
          <a:stretch>
            <a:fillRect/>
          </a:stretch>
        </p:blipFill>
        <p:spPr>
          <a:xfrm>
            <a:off x="602544" y="229053"/>
            <a:ext cx="1382854" cy="1055870"/>
          </a:xfrm>
          <a:prstGeom prst="rect">
            <a:avLst/>
          </a:prstGeom>
        </p:spPr>
      </p:pic>
    </p:spTree>
    <p:extLst>
      <p:ext uri="{BB962C8B-B14F-4D97-AF65-F5344CB8AC3E}">
        <p14:creationId xmlns:p14="http://schemas.microsoft.com/office/powerpoint/2010/main" val="23829383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D3BF92-46AC-4574-9882-81E10547FBEF}"/>
              </a:ext>
            </a:extLst>
          </p:cNvPr>
          <p:cNvSpPr>
            <a:spLocks noGrp="1"/>
          </p:cNvSpPr>
          <p:nvPr>
            <p:ph type="title"/>
          </p:nvPr>
        </p:nvSpPr>
        <p:spPr>
          <a:xfrm>
            <a:off x="812186" y="348030"/>
            <a:ext cx="10606930" cy="1325563"/>
          </a:xfrm>
        </p:spPr>
        <p:txBody>
          <a:bodyPr vert="horz" lIns="91440" tIns="45720" rIns="91440" bIns="45720" rtlCol="0" anchor="ctr">
            <a:normAutofit/>
          </a:bodyPr>
          <a:lstStyle/>
          <a:p>
            <a:pPr algn="ctr"/>
            <a:r>
              <a:rPr lang="en-US" dirty="0">
                <a:latin typeface="Roboto Bold" panose="02000000000000000000" pitchFamily="2" charset="0"/>
                <a:ea typeface="Roboto Bold" panose="02000000000000000000" pitchFamily="2" charset="0"/>
                <a:cs typeface="Roboto Bold" panose="02000000000000000000" pitchFamily="2" charset="0"/>
              </a:rPr>
              <a:t>Model Checking </a:t>
            </a:r>
            <a:r>
              <a:rPr lang="en-US" dirty="0" err="1">
                <a:latin typeface="Roboto Bold" panose="02000000000000000000" pitchFamily="2" charset="0"/>
                <a:ea typeface="Roboto Bold" panose="02000000000000000000" pitchFamily="2" charset="0"/>
                <a:cs typeface="Roboto Bold" panose="02000000000000000000" pitchFamily="2" charset="0"/>
              </a:rPr>
              <a:t>Probabilístico</a:t>
            </a:r>
            <a:endParaRPr lang="en-US" dirty="0">
              <a:latin typeface="Roboto Bold" panose="02000000000000000000" pitchFamily="2" charset="0"/>
              <a:ea typeface="Roboto Bold" panose="02000000000000000000" pitchFamily="2" charset="0"/>
              <a:cs typeface="Roboto Bold" panose="02000000000000000000" pitchFamily="2" charset="0"/>
            </a:endParaRPr>
          </a:p>
        </p:txBody>
      </p:sp>
      <p:pic>
        <p:nvPicPr>
          <p:cNvPr id="8" name="Content Placeholder 7" descr="CheckList with solid fill">
            <a:extLst>
              <a:ext uri="{FF2B5EF4-FFF2-40B4-BE49-F238E27FC236}">
                <a16:creationId xmlns:a16="http://schemas.microsoft.com/office/drawing/2014/main" id="{D599BD29-AC54-4B06-DCAF-8BE9D994FDF8}"/>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6870" y="2413678"/>
            <a:ext cx="1369200" cy="1369200"/>
          </a:xfrm>
        </p:spPr>
      </p:pic>
      <p:grpSp>
        <p:nvGrpSpPr>
          <p:cNvPr id="24" name="Group 23">
            <a:extLst>
              <a:ext uri="{FF2B5EF4-FFF2-40B4-BE49-F238E27FC236}">
                <a16:creationId xmlns:a16="http://schemas.microsoft.com/office/drawing/2014/main" id="{D531615A-624C-56F8-A439-10F370915A43}"/>
              </a:ext>
            </a:extLst>
          </p:cNvPr>
          <p:cNvGrpSpPr/>
          <p:nvPr/>
        </p:nvGrpSpPr>
        <p:grpSpPr>
          <a:xfrm>
            <a:off x="3465339" y="2202540"/>
            <a:ext cx="1551988" cy="1617300"/>
            <a:chOff x="3838793" y="2165578"/>
            <a:chExt cx="1551988" cy="1617300"/>
          </a:xfrm>
        </p:grpSpPr>
        <p:pic>
          <p:nvPicPr>
            <p:cNvPr id="10" name="Graphic 9" descr="Statistics with solid fill">
              <a:extLst>
                <a:ext uri="{FF2B5EF4-FFF2-40B4-BE49-F238E27FC236}">
                  <a16:creationId xmlns:a16="http://schemas.microsoft.com/office/drawing/2014/main" id="{75109224-C92E-1BBC-E5CD-37065F278C5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38793" y="2413678"/>
              <a:ext cx="1369200" cy="1369200"/>
            </a:xfrm>
            <a:prstGeom prst="rect">
              <a:avLst/>
            </a:prstGeom>
          </p:spPr>
        </p:pic>
        <p:pic>
          <p:nvPicPr>
            <p:cNvPr id="14" name="Graphic 13" descr="Thumbs up sign with solid fill">
              <a:extLst>
                <a:ext uri="{FF2B5EF4-FFF2-40B4-BE49-F238E27FC236}">
                  <a16:creationId xmlns:a16="http://schemas.microsoft.com/office/drawing/2014/main" id="{C2F6AFDE-096D-B414-3C41-20103B6428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599595" y="2165578"/>
              <a:ext cx="791186" cy="791186"/>
            </a:xfrm>
            <a:prstGeom prst="rect">
              <a:avLst/>
            </a:prstGeom>
          </p:spPr>
        </p:pic>
      </p:grpSp>
      <p:pic>
        <p:nvPicPr>
          <p:cNvPr id="16" name="Graphic 15" descr="Thought with solid fill">
            <a:extLst>
              <a:ext uri="{FF2B5EF4-FFF2-40B4-BE49-F238E27FC236}">
                <a16:creationId xmlns:a16="http://schemas.microsoft.com/office/drawing/2014/main" id="{9E1FD0CA-4A99-1BFD-7559-2A328FC383A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8200" y="4522883"/>
            <a:ext cx="1186541" cy="1186541"/>
          </a:xfrm>
          <a:prstGeom prst="rect">
            <a:avLst/>
          </a:prstGeom>
        </p:spPr>
      </p:pic>
      <p:pic>
        <p:nvPicPr>
          <p:cNvPr id="18" name="Graphic 17" descr="Blueprint with solid fill">
            <a:extLst>
              <a:ext uri="{FF2B5EF4-FFF2-40B4-BE49-F238E27FC236}">
                <a16:creationId xmlns:a16="http://schemas.microsoft.com/office/drawing/2014/main" id="{65B72851-802C-957C-8795-7D0487B7F22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65339" y="4591055"/>
            <a:ext cx="1186543" cy="1186543"/>
          </a:xfrm>
          <a:prstGeom prst="rect">
            <a:avLst/>
          </a:prstGeom>
        </p:spPr>
      </p:pic>
      <p:pic>
        <p:nvPicPr>
          <p:cNvPr id="20" name="Graphic 19" descr="Circles with arrows with solid fill">
            <a:extLst>
              <a:ext uri="{FF2B5EF4-FFF2-40B4-BE49-F238E27FC236}">
                <a16:creationId xmlns:a16="http://schemas.microsoft.com/office/drawing/2014/main" id="{1A2B4332-BBDC-E992-20DC-7DF324894AB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51882" y="4522883"/>
            <a:ext cx="1186542" cy="1186542"/>
          </a:xfrm>
          <a:prstGeom prst="rect">
            <a:avLst/>
          </a:prstGeom>
        </p:spPr>
      </p:pic>
      <p:sp>
        <p:nvSpPr>
          <p:cNvPr id="22" name="Arrow: Right 21">
            <a:extLst>
              <a:ext uri="{FF2B5EF4-FFF2-40B4-BE49-F238E27FC236}">
                <a16:creationId xmlns:a16="http://schemas.microsoft.com/office/drawing/2014/main" id="{CBB7F1A5-C682-B18C-AF0C-BBDD06D5AF63}"/>
              </a:ext>
            </a:extLst>
          </p:cNvPr>
          <p:cNvSpPr/>
          <p:nvPr/>
        </p:nvSpPr>
        <p:spPr>
          <a:xfrm>
            <a:off x="2191873" y="2900984"/>
            <a:ext cx="1106334"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Arrow: Right 22">
            <a:extLst>
              <a:ext uri="{FF2B5EF4-FFF2-40B4-BE49-F238E27FC236}">
                <a16:creationId xmlns:a16="http://schemas.microsoft.com/office/drawing/2014/main" id="{2A2E1073-3D23-7628-1600-AC8B844E081A}"/>
              </a:ext>
            </a:extLst>
          </p:cNvPr>
          <p:cNvSpPr/>
          <p:nvPr/>
        </p:nvSpPr>
        <p:spPr>
          <a:xfrm>
            <a:off x="2191873" y="5087125"/>
            <a:ext cx="1106334"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Slide Number Placeholder 32">
            <a:extLst>
              <a:ext uri="{FF2B5EF4-FFF2-40B4-BE49-F238E27FC236}">
                <a16:creationId xmlns:a16="http://schemas.microsoft.com/office/drawing/2014/main" id="{CFFB3E12-61EA-E555-C12A-0004BC1B133A}"/>
              </a:ext>
            </a:extLst>
          </p:cNvPr>
          <p:cNvSpPr>
            <a:spLocks noGrp="1"/>
          </p:cNvSpPr>
          <p:nvPr>
            <p:ph type="sldNum" sz="quarter" idx="12"/>
          </p:nvPr>
        </p:nvSpPr>
        <p:spPr/>
        <p:txBody>
          <a:bodyPr/>
          <a:lstStyle/>
          <a:p>
            <a:fld id="{0F1556C4-DFC3-4611-A7CC-780699185E26}" type="slidenum">
              <a:rPr lang="es-ES" smtClean="0"/>
              <a:t>46</a:t>
            </a:fld>
            <a:endParaRPr lang="es-ES"/>
          </a:p>
        </p:txBody>
      </p:sp>
      <p:sp>
        <p:nvSpPr>
          <p:cNvPr id="34" name="Freeform 7">
            <a:extLst>
              <a:ext uri="{FF2B5EF4-FFF2-40B4-BE49-F238E27FC236}">
                <a16:creationId xmlns:a16="http://schemas.microsoft.com/office/drawing/2014/main" id="{230A683C-54AB-23E6-4186-7CE466D0BBF7}"/>
              </a:ext>
            </a:extLst>
          </p:cNvPr>
          <p:cNvSpPr/>
          <p:nvPr/>
        </p:nvSpPr>
        <p:spPr>
          <a:xfrm>
            <a:off x="10783885" y="229052"/>
            <a:ext cx="805569" cy="1055871"/>
          </a:xfrm>
          <a:custGeom>
            <a:avLst/>
            <a:gdLst/>
            <a:ahLst/>
            <a:cxnLst/>
            <a:rect l="l" t="t" r="r" b="b"/>
            <a:pathLst>
              <a:path w="1602326" h="2355852">
                <a:moveTo>
                  <a:pt x="0" y="0"/>
                </a:moveTo>
                <a:lnTo>
                  <a:pt x="1602326" y="0"/>
                </a:lnTo>
                <a:lnTo>
                  <a:pt x="1602326" y="2355852"/>
                </a:lnTo>
                <a:lnTo>
                  <a:pt x="0" y="2355852"/>
                </a:lnTo>
                <a:lnTo>
                  <a:pt x="0" y="0"/>
                </a:lnTo>
                <a:close/>
              </a:path>
            </a:pathLst>
          </a:custGeom>
          <a:blipFill>
            <a:blip r:embed="rId15">
              <a:alphaModFix amt="35000"/>
            </a:blip>
            <a:stretch>
              <a:fillRect/>
            </a:stretch>
          </a:blipFill>
        </p:spPr>
        <p:txBody>
          <a:bodyPr/>
          <a:lstStyle/>
          <a:p>
            <a:endParaRPr lang="es-ES"/>
          </a:p>
        </p:txBody>
      </p:sp>
      <p:pic>
        <p:nvPicPr>
          <p:cNvPr id="35" name="Imagen 28" descr="Texto&#10;&#10;Descripción generada automáticamente">
            <a:extLst>
              <a:ext uri="{FF2B5EF4-FFF2-40B4-BE49-F238E27FC236}">
                <a16:creationId xmlns:a16="http://schemas.microsoft.com/office/drawing/2014/main" id="{ADDA8B38-0B58-77B1-B344-6F0D0BF9BB17}"/>
              </a:ext>
            </a:extLst>
          </p:cNvPr>
          <p:cNvPicPr>
            <a:picLocks noChangeAspect="1"/>
          </p:cNvPicPr>
          <p:nvPr/>
        </p:nvPicPr>
        <p:blipFill>
          <a:blip r:embed="rId16" cstate="print">
            <a:alphaModFix amt="35000"/>
            <a:extLst>
              <a:ext uri="{28A0092B-C50C-407E-A947-70E740481C1C}">
                <a14:useLocalDpi xmlns:a14="http://schemas.microsoft.com/office/drawing/2010/main" val="0"/>
              </a:ext>
            </a:extLst>
          </a:blip>
          <a:stretch>
            <a:fillRect/>
          </a:stretch>
        </p:blipFill>
        <p:spPr>
          <a:xfrm>
            <a:off x="602544" y="229053"/>
            <a:ext cx="1382854" cy="1055870"/>
          </a:xfrm>
          <a:prstGeom prst="rect">
            <a:avLst/>
          </a:prstGeom>
        </p:spPr>
      </p:pic>
    </p:spTree>
    <p:extLst>
      <p:ext uri="{BB962C8B-B14F-4D97-AF65-F5344CB8AC3E}">
        <p14:creationId xmlns:p14="http://schemas.microsoft.com/office/powerpoint/2010/main" val="37133710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D3BF92-46AC-4574-9882-81E10547FBEF}"/>
              </a:ext>
            </a:extLst>
          </p:cNvPr>
          <p:cNvSpPr>
            <a:spLocks noGrp="1"/>
          </p:cNvSpPr>
          <p:nvPr>
            <p:ph type="title"/>
          </p:nvPr>
        </p:nvSpPr>
        <p:spPr>
          <a:xfrm>
            <a:off x="812186" y="348030"/>
            <a:ext cx="10606930" cy="1325563"/>
          </a:xfrm>
        </p:spPr>
        <p:txBody>
          <a:bodyPr vert="horz" lIns="91440" tIns="45720" rIns="91440" bIns="45720" rtlCol="0" anchor="ctr">
            <a:normAutofit/>
          </a:bodyPr>
          <a:lstStyle/>
          <a:p>
            <a:pPr algn="ctr"/>
            <a:r>
              <a:rPr lang="en-US" dirty="0">
                <a:latin typeface="Roboto Bold" panose="02000000000000000000" pitchFamily="2" charset="0"/>
                <a:ea typeface="Roboto Bold" panose="02000000000000000000" pitchFamily="2" charset="0"/>
                <a:cs typeface="Roboto Bold" panose="02000000000000000000" pitchFamily="2" charset="0"/>
              </a:rPr>
              <a:t>Model Checking </a:t>
            </a:r>
            <a:r>
              <a:rPr lang="en-US" dirty="0" err="1">
                <a:latin typeface="Roboto Bold" panose="02000000000000000000" pitchFamily="2" charset="0"/>
                <a:ea typeface="Roboto Bold" panose="02000000000000000000" pitchFamily="2" charset="0"/>
                <a:cs typeface="Roboto Bold" panose="02000000000000000000" pitchFamily="2" charset="0"/>
              </a:rPr>
              <a:t>Probabilístico</a:t>
            </a:r>
            <a:endParaRPr lang="en-US" dirty="0">
              <a:latin typeface="Roboto Bold" panose="02000000000000000000" pitchFamily="2" charset="0"/>
              <a:ea typeface="Roboto Bold" panose="02000000000000000000" pitchFamily="2" charset="0"/>
              <a:cs typeface="Roboto Bold" panose="02000000000000000000" pitchFamily="2" charset="0"/>
            </a:endParaRPr>
          </a:p>
        </p:txBody>
      </p:sp>
      <p:pic>
        <p:nvPicPr>
          <p:cNvPr id="8" name="Content Placeholder 7" descr="CheckList with solid fill">
            <a:extLst>
              <a:ext uri="{FF2B5EF4-FFF2-40B4-BE49-F238E27FC236}">
                <a16:creationId xmlns:a16="http://schemas.microsoft.com/office/drawing/2014/main" id="{D599BD29-AC54-4B06-DCAF-8BE9D994FDF8}"/>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6870" y="2413678"/>
            <a:ext cx="1369200" cy="1369200"/>
          </a:xfrm>
        </p:spPr>
      </p:pic>
      <p:grpSp>
        <p:nvGrpSpPr>
          <p:cNvPr id="24" name="Group 23">
            <a:extLst>
              <a:ext uri="{FF2B5EF4-FFF2-40B4-BE49-F238E27FC236}">
                <a16:creationId xmlns:a16="http://schemas.microsoft.com/office/drawing/2014/main" id="{D531615A-624C-56F8-A439-10F370915A43}"/>
              </a:ext>
            </a:extLst>
          </p:cNvPr>
          <p:cNvGrpSpPr/>
          <p:nvPr/>
        </p:nvGrpSpPr>
        <p:grpSpPr>
          <a:xfrm>
            <a:off x="3465339" y="2202540"/>
            <a:ext cx="1551988" cy="1617300"/>
            <a:chOff x="3838793" y="2165578"/>
            <a:chExt cx="1551988" cy="1617300"/>
          </a:xfrm>
        </p:grpSpPr>
        <p:pic>
          <p:nvPicPr>
            <p:cNvPr id="10" name="Graphic 9" descr="Statistics with solid fill">
              <a:extLst>
                <a:ext uri="{FF2B5EF4-FFF2-40B4-BE49-F238E27FC236}">
                  <a16:creationId xmlns:a16="http://schemas.microsoft.com/office/drawing/2014/main" id="{75109224-C92E-1BBC-E5CD-37065F278C5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38793" y="2413678"/>
              <a:ext cx="1369200" cy="1369200"/>
            </a:xfrm>
            <a:prstGeom prst="rect">
              <a:avLst/>
            </a:prstGeom>
          </p:spPr>
        </p:pic>
        <p:pic>
          <p:nvPicPr>
            <p:cNvPr id="14" name="Graphic 13" descr="Thumbs up sign with solid fill">
              <a:extLst>
                <a:ext uri="{FF2B5EF4-FFF2-40B4-BE49-F238E27FC236}">
                  <a16:creationId xmlns:a16="http://schemas.microsoft.com/office/drawing/2014/main" id="{C2F6AFDE-096D-B414-3C41-20103B6428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599595" y="2165578"/>
              <a:ext cx="791186" cy="791186"/>
            </a:xfrm>
            <a:prstGeom prst="rect">
              <a:avLst/>
            </a:prstGeom>
          </p:spPr>
        </p:pic>
      </p:grpSp>
      <p:pic>
        <p:nvPicPr>
          <p:cNvPr id="16" name="Graphic 15" descr="Thought with solid fill">
            <a:extLst>
              <a:ext uri="{FF2B5EF4-FFF2-40B4-BE49-F238E27FC236}">
                <a16:creationId xmlns:a16="http://schemas.microsoft.com/office/drawing/2014/main" id="{9E1FD0CA-4A99-1BFD-7559-2A328FC383A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8200" y="4522883"/>
            <a:ext cx="1186541" cy="1186541"/>
          </a:xfrm>
          <a:prstGeom prst="rect">
            <a:avLst/>
          </a:prstGeom>
        </p:spPr>
      </p:pic>
      <p:pic>
        <p:nvPicPr>
          <p:cNvPr id="18" name="Graphic 17" descr="Blueprint with solid fill">
            <a:extLst>
              <a:ext uri="{FF2B5EF4-FFF2-40B4-BE49-F238E27FC236}">
                <a16:creationId xmlns:a16="http://schemas.microsoft.com/office/drawing/2014/main" id="{65B72851-802C-957C-8795-7D0487B7F22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65339" y="4591055"/>
            <a:ext cx="1186543" cy="1186543"/>
          </a:xfrm>
          <a:prstGeom prst="rect">
            <a:avLst/>
          </a:prstGeom>
        </p:spPr>
      </p:pic>
      <p:pic>
        <p:nvPicPr>
          <p:cNvPr id="20" name="Graphic 19" descr="Circles with arrows with solid fill">
            <a:extLst>
              <a:ext uri="{FF2B5EF4-FFF2-40B4-BE49-F238E27FC236}">
                <a16:creationId xmlns:a16="http://schemas.microsoft.com/office/drawing/2014/main" id="{1A2B4332-BBDC-E992-20DC-7DF324894AB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51882" y="4522883"/>
            <a:ext cx="1186542" cy="1186542"/>
          </a:xfrm>
          <a:prstGeom prst="rect">
            <a:avLst/>
          </a:prstGeom>
        </p:spPr>
      </p:pic>
      <p:sp>
        <p:nvSpPr>
          <p:cNvPr id="22" name="Arrow: Right 21">
            <a:extLst>
              <a:ext uri="{FF2B5EF4-FFF2-40B4-BE49-F238E27FC236}">
                <a16:creationId xmlns:a16="http://schemas.microsoft.com/office/drawing/2014/main" id="{CBB7F1A5-C682-B18C-AF0C-BBDD06D5AF63}"/>
              </a:ext>
            </a:extLst>
          </p:cNvPr>
          <p:cNvSpPr/>
          <p:nvPr/>
        </p:nvSpPr>
        <p:spPr>
          <a:xfrm>
            <a:off x="2191873" y="2900984"/>
            <a:ext cx="1106334"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Arrow: Right 22">
            <a:extLst>
              <a:ext uri="{FF2B5EF4-FFF2-40B4-BE49-F238E27FC236}">
                <a16:creationId xmlns:a16="http://schemas.microsoft.com/office/drawing/2014/main" id="{2A2E1073-3D23-7628-1600-AC8B844E081A}"/>
              </a:ext>
            </a:extLst>
          </p:cNvPr>
          <p:cNvSpPr/>
          <p:nvPr/>
        </p:nvSpPr>
        <p:spPr>
          <a:xfrm>
            <a:off x="2191873" y="5087125"/>
            <a:ext cx="1106334"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1" name="Group 30">
            <a:extLst>
              <a:ext uri="{FF2B5EF4-FFF2-40B4-BE49-F238E27FC236}">
                <a16:creationId xmlns:a16="http://schemas.microsoft.com/office/drawing/2014/main" id="{4C4C8D4D-DEE2-CB28-825A-9356A23389FF}"/>
              </a:ext>
            </a:extLst>
          </p:cNvPr>
          <p:cNvGrpSpPr/>
          <p:nvPr/>
        </p:nvGrpSpPr>
        <p:grpSpPr>
          <a:xfrm>
            <a:off x="6907425" y="2399846"/>
            <a:ext cx="4091390" cy="1263325"/>
            <a:chOff x="6576610" y="2360986"/>
            <a:chExt cx="4868520" cy="1458854"/>
          </a:xfrm>
        </p:grpSpPr>
        <p:pic>
          <p:nvPicPr>
            <p:cNvPr id="25" name="Picture 24" descr="A black background with white text&#10;&#10;Description automatically generated">
              <a:extLst>
                <a:ext uri="{FF2B5EF4-FFF2-40B4-BE49-F238E27FC236}">
                  <a16:creationId xmlns:a16="http://schemas.microsoft.com/office/drawing/2014/main" id="{D7EA018F-5597-7921-161C-781C4D1B052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b="37713"/>
            <a:stretch/>
          </p:blipFill>
          <p:spPr>
            <a:xfrm>
              <a:off x="6576610" y="2427631"/>
              <a:ext cx="1648572" cy="1325564"/>
            </a:xfrm>
            <a:prstGeom prst="rect">
              <a:avLst/>
            </a:prstGeom>
          </p:spPr>
        </p:pic>
        <p:pic>
          <p:nvPicPr>
            <p:cNvPr id="26" name="Picture 25" descr="A black background with white text&#10;&#10;Description automatically generated">
              <a:extLst>
                <a:ext uri="{FF2B5EF4-FFF2-40B4-BE49-F238E27FC236}">
                  <a16:creationId xmlns:a16="http://schemas.microsoft.com/office/drawing/2014/main" id="{F6C5D8B2-A64A-98F6-85E9-DAE7CE88E483}"/>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b="33458"/>
            <a:stretch/>
          </p:blipFill>
          <p:spPr>
            <a:xfrm>
              <a:off x="9582412" y="2360986"/>
              <a:ext cx="1862718" cy="1458854"/>
            </a:xfrm>
            <a:prstGeom prst="rect">
              <a:avLst/>
            </a:prstGeom>
          </p:spPr>
        </p:pic>
        <p:pic>
          <p:nvPicPr>
            <p:cNvPr id="27" name="Graphic 26" descr="Add with solid fill">
              <a:extLst>
                <a:ext uri="{FF2B5EF4-FFF2-40B4-BE49-F238E27FC236}">
                  <a16:creationId xmlns:a16="http://schemas.microsoft.com/office/drawing/2014/main" id="{66223B8A-B5AE-CE33-86F7-1F9438D28F2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407970" y="2567504"/>
              <a:ext cx="914400" cy="914400"/>
            </a:xfrm>
            <a:prstGeom prst="rect">
              <a:avLst/>
            </a:prstGeom>
          </p:spPr>
        </p:pic>
      </p:grpSp>
      <p:sp>
        <p:nvSpPr>
          <p:cNvPr id="30" name="TextBox 29">
            <a:extLst>
              <a:ext uri="{FF2B5EF4-FFF2-40B4-BE49-F238E27FC236}">
                <a16:creationId xmlns:a16="http://schemas.microsoft.com/office/drawing/2014/main" id="{734FFFC4-0C78-B465-300B-47196CE3260C}"/>
              </a:ext>
            </a:extLst>
          </p:cNvPr>
          <p:cNvSpPr txBox="1"/>
          <p:nvPr/>
        </p:nvSpPr>
        <p:spPr>
          <a:xfrm>
            <a:off x="6790012" y="3515453"/>
            <a:ext cx="1718663" cy="923330"/>
          </a:xfrm>
          <a:prstGeom prst="rect">
            <a:avLst/>
          </a:prstGeom>
          <a:noFill/>
        </p:spPr>
        <p:txBody>
          <a:bodyPr wrap="square" rtlCol="0">
            <a:spAutoFit/>
          </a:bodyPr>
          <a:lstStyle/>
          <a:p>
            <a:pPr algn="ctr"/>
            <a:r>
              <a:rPr lang="es-ES" dirty="0" err="1">
                <a:latin typeface="Roboto" panose="02000000000000000000" pitchFamily="2" charset="0"/>
                <a:ea typeface="Roboto" panose="02000000000000000000" pitchFamily="2" charset="0"/>
                <a:cs typeface="Roboto" panose="02000000000000000000" pitchFamily="2" charset="0"/>
              </a:rPr>
              <a:t>Model</a:t>
            </a:r>
            <a:r>
              <a:rPr lang="es-ES" dirty="0">
                <a:latin typeface="Roboto" panose="02000000000000000000" pitchFamily="2" charset="0"/>
                <a:ea typeface="Roboto" panose="02000000000000000000" pitchFamily="2" charset="0"/>
                <a:cs typeface="Roboto" panose="02000000000000000000" pitchFamily="2" charset="0"/>
              </a:rPr>
              <a:t> </a:t>
            </a:r>
            <a:r>
              <a:rPr lang="es-ES" dirty="0" err="1">
                <a:latin typeface="Roboto" panose="02000000000000000000" pitchFamily="2" charset="0"/>
                <a:ea typeface="Roboto" panose="02000000000000000000" pitchFamily="2" charset="0"/>
                <a:cs typeface="Roboto" panose="02000000000000000000" pitchFamily="2" charset="0"/>
              </a:rPr>
              <a:t>Checking</a:t>
            </a:r>
            <a:r>
              <a:rPr lang="es-ES" dirty="0">
                <a:latin typeface="Roboto" panose="02000000000000000000" pitchFamily="2" charset="0"/>
                <a:ea typeface="Roboto" panose="02000000000000000000" pitchFamily="2" charset="0"/>
                <a:cs typeface="Roboto" panose="02000000000000000000" pitchFamily="2" charset="0"/>
              </a:rPr>
              <a:t> Probabilístico</a:t>
            </a:r>
          </a:p>
        </p:txBody>
      </p:sp>
      <p:sp>
        <p:nvSpPr>
          <p:cNvPr id="32" name="TextBox 31">
            <a:extLst>
              <a:ext uri="{FF2B5EF4-FFF2-40B4-BE49-F238E27FC236}">
                <a16:creationId xmlns:a16="http://schemas.microsoft.com/office/drawing/2014/main" id="{0CA528D3-8341-28F9-8ECF-359EBFE65560}"/>
              </a:ext>
            </a:extLst>
          </p:cNvPr>
          <p:cNvSpPr txBox="1"/>
          <p:nvPr/>
        </p:nvSpPr>
        <p:spPr>
          <a:xfrm>
            <a:off x="9280152" y="3667853"/>
            <a:ext cx="1718663" cy="646331"/>
          </a:xfrm>
          <a:prstGeom prst="rect">
            <a:avLst/>
          </a:prstGeom>
          <a:noFill/>
        </p:spPr>
        <p:txBody>
          <a:bodyPr wrap="square" rtlCol="0">
            <a:spAutoFit/>
          </a:bodyPr>
          <a:lstStyle/>
          <a:p>
            <a:pPr algn="ctr"/>
            <a:r>
              <a:rPr lang="es-ES" dirty="0" err="1">
                <a:latin typeface="Roboto" panose="02000000000000000000" pitchFamily="2" charset="0"/>
                <a:ea typeface="Roboto" panose="02000000000000000000" pitchFamily="2" charset="0"/>
                <a:cs typeface="Roboto" panose="02000000000000000000" pitchFamily="2" charset="0"/>
              </a:rPr>
              <a:t>Constraint</a:t>
            </a:r>
            <a:r>
              <a:rPr lang="es-ES" dirty="0">
                <a:latin typeface="Roboto" panose="02000000000000000000" pitchFamily="2" charset="0"/>
                <a:ea typeface="Roboto" panose="02000000000000000000" pitchFamily="2" charset="0"/>
                <a:cs typeface="Roboto" panose="02000000000000000000" pitchFamily="2" charset="0"/>
              </a:rPr>
              <a:t> </a:t>
            </a:r>
            <a:r>
              <a:rPr lang="es-ES" dirty="0" err="1">
                <a:latin typeface="Roboto" panose="02000000000000000000" pitchFamily="2" charset="0"/>
                <a:ea typeface="Roboto" panose="02000000000000000000" pitchFamily="2" charset="0"/>
                <a:cs typeface="Roboto" panose="02000000000000000000" pitchFamily="2" charset="0"/>
              </a:rPr>
              <a:t>Solver</a:t>
            </a:r>
            <a:endParaRPr lang="es-ES" dirty="0">
              <a:latin typeface="Roboto" panose="02000000000000000000" pitchFamily="2" charset="0"/>
              <a:ea typeface="Roboto" panose="02000000000000000000" pitchFamily="2" charset="0"/>
              <a:cs typeface="Roboto" panose="02000000000000000000" pitchFamily="2" charset="0"/>
            </a:endParaRPr>
          </a:p>
        </p:txBody>
      </p:sp>
      <p:sp>
        <p:nvSpPr>
          <p:cNvPr id="33" name="Slide Number Placeholder 32">
            <a:extLst>
              <a:ext uri="{FF2B5EF4-FFF2-40B4-BE49-F238E27FC236}">
                <a16:creationId xmlns:a16="http://schemas.microsoft.com/office/drawing/2014/main" id="{CFFB3E12-61EA-E555-C12A-0004BC1B133A}"/>
              </a:ext>
            </a:extLst>
          </p:cNvPr>
          <p:cNvSpPr>
            <a:spLocks noGrp="1"/>
          </p:cNvSpPr>
          <p:nvPr>
            <p:ph type="sldNum" sz="quarter" idx="12"/>
          </p:nvPr>
        </p:nvSpPr>
        <p:spPr/>
        <p:txBody>
          <a:bodyPr/>
          <a:lstStyle/>
          <a:p>
            <a:fld id="{0F1556C4-DFC3-4611-A7CC-780699185E26}" type="slidenum">
              <a:rPr lang="es-ES" smtClean="0"/>
              <a:t>47</a:t>
            </a:fld>
            <a:endParaRPr lang="es-ES"/>
          </a:p>
        </p:txBody>
      </p:sp>
      <p:sp>
        <p:nvSpPr>
          <p:cNvPr id="34" name="Freeform 7">
            <a:extLst>
              <a:ext uri="{FF2B5EF4-FFF2-40B4-BE49-F238E27FC236}">
                <a16:creationId xmlns:a16="http://schemas.microsoft.com/office/drawing/2014/main" id="{230A683C-54AB-23E6-4186-7CE466D0BBF7}"/>
              </a:ext>
            </a:extLst>
          </p:cNvPr>
          <p:cNvSpPr/>
          <p:nvPr/>
        </p:nvSpPr>
        <p:spPr>
          <a:xfrm>
            <a:off x="10783885" y="229052"/>
            <a:ext cx="805569" cy="1055871"/>
          </a:xfrm>
          <a:custGeom>
            <a:avLst/>
            <a:gdLst/>
            <a:ahLst/>
            <a:cxnLst/>
            <a:rect l="l" t="t" r="r" b="b"/>
            <a:pathLst>
              <a:path w="1602326" h="2355852">
                <a:moveTo>
                  <a:pt x="0" y="0"/>
                </a:moveTo>
                <a:lnTo>
                  <a:pt x="1602326" y="0"/>
                </a:lnTo>
                <a:lnTo>
                  <a:pt x="1602326" y="2355852"/>
                </a:lnTo>
                <a:lnTo>
                  <a:pt x="0" y="2355852"/>
                </a:lnTo>
                <a:lnTo>
                  <a:pt x="0" y="0"/>
                </a:lnTo>
                <a:close/>
              </a:path>
            </a:pathLst>
          </a:custGeom>
          <a:blipFill>
            <a:blip r:embed="rId19">
              <a:alphaModFix amt="35000"/>
            </a:blip>
            <a:stretch>
              <a:fillRect/>
            </a:stretch>
          </a:blipFill>
        </p:spPr>
        <p:txBody>
          <a:bodyPr/>
          <a:lstStyle/>
          <a:p>
            <a:endParaRPr lang="es-ES"/>
          </a:p>
        </p:txBody>
      </p:sp>
      <p:pic>
        <p:nvPicPr>
          <p:cNvPr id="35" name="Imagen 28" descr="Texto&#10;&#10;Descripción generada automáticamente">
            <a:extLst>
              <a:ext uri="{FF2B5EF4-FFF2-40B4-BE49-F238E27FC236}">
                <a16:creationId xmlns:a16="http://schemas.microsoft.com/office/drawing/2014/main" id="{ADDA8B38-0B58-77B1-B344-6F0D0BF9BB17}"/>
              </a:ext>
            </a:extLst>
          </p:cNvPr>
          <p:cNvPicPr>
            <a:picLocks noChangeAspect="1"/>
          </p:cNvPicPr>
          <p:nvPr/>
        </p:nvPicPr>
        <p:blipFill>
          <a:blip r:embed="rId20" cstate="print">
            <a:alphaModFix amt="35000"/>
            <a:extLst>
              <a:ext uri="{28A0092B-C50C-407E-A947-70E740481C1C}">
                <a14:useLocalDpi xmlns:a14="http://schemas.microsoft.com/office/drawing/2010/main" val="0"/>
              </a:ext>
            </a:extLst>
          </a:blip>
          <a:stretch>
            <a:fillRect/>
          </a:stretch>
        </p:blipFill>
        <p:spPr>
          <a:xfrm>
            <a:off x="602544" y="229053"/>
            <a:ext cx="1382854" cy="1055870"/>
          </a:xfrm>
          <a:prstGeom prst="rect">
            <a:avLst/>
          </a:prstGeom>
        </p:spPr>
      </p:pic>
    </p:spTree>
    <p:extLst>
      <p:ext uri="{BB962C8B-B14F-4D97-AF65-F5344CB8AC3E}">
        <p14:creationId xmlns:p14="http://schemas.microsoft.com/office/powerpoint/2010/main" val="37727827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D3BF92-46AC-4574-9882-81E10547FBEF}"/>
              </a:ext>
            </a:extLst>
          </p:cNvPr>
          <p:cNvSpPr>
            <a:spLocks noGrp="1"/>
          </p:cNvSpPr>
          <p:nvPr>
            <p:ph type="title"/>
          </p:nvPr>
        </p:nvSpPr>
        <p:spPr>
          <a:xfrm>
            <a:off x="812186" y="348030"/>
            <a:ext cx="10606930" cy="1325563"/>
          </a:xfrm>
        </p:spPr>
        <p:txBody>
          <a:bodyPr vert="horz" lIns="91440" tIns="45720" rIns="91440" bIns="45720" rtlCol="0" anchor="ctr">
            <a:normAutofit/>
          </a:bodyPr>
          <a:lstStyle/>
          <a:p>
            <a:pPr algn="ctr"/>
            <a:r>
              <a:rPr lang="en-US" dirty="0">
                <a:latin typeface="Roboto Bold" panose="02000000000000000000" pitchFamily="2" charset="0"/>
                <a:ea typeface="Roboto Bold" panose="02000000000000000000" pitchFamily="2" charset="0"/>
                <a:cs typeface="Roboto Bold" panose="02000000000000000000" pitchFamily="2" charset="0"/>
              </a:rPr>
              <a:t>Model Checking </a:t>
            </a:r>
            <a:r>
              <a:rPr lang="en-US" dirty="0" err="1">
                <a:latin typeface="Roboto Bold" panose="02000000000000000000" pitchFamily="2" charset="0"/>
                <a:ea typeface="Roboto Bold" panose="02000000000000000000" pitchFamily="2" charset="0"/>
                <a:cs typeface="Roboto Bold" panose="02000000000000000000" pitchFamily="2" charset="0"/>
              </a:rPr>
              <a:t>Probabilístico</a:t>
            </a:r>
            <a:endParaRPr lang="en-US" dirty="0">
              <a:latin typeface="Roboto Bold" panose="02000000000000000000" pitchFamily="2" charset="0"/>
              <a:ea typeface="Roboto Bold" panose="02000000000000000000" pitchFamily="2" charset="0"/>
              <a:cs typeface="Roboto Bold" panose="02000000000000000000" pitchFamily="2" charset="0"/>
            </a:endParaRPr>
          </a:p>
        </p:txBody>
      </p:sp>
      <p:pic>
        <p:nvPicPr>
          <p:cNvPr id="8" name="Content Placeholder 7" descr="CheckList with solid fill">
            <a:extLst>
              <a:ext uri="{FF2B5EF4-FFF2-40B4-BE49-F238E27FC236}">
                <a16:creationId xmlns:a16="http://schemas.microsoft.com/office/drawing/2014/main" id="{D599BD29-AC54-4B06-DCAF-8BE9D994FDF8}"/>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6870" y="2413678"/>
            <a:ext cx="1369200" cy="1369200"/>
          </a:xfrm>
        </p:spPr>
      </p:pic>
      <p:grpSp>
        <p:nvGrpSpPr>
          <p:cNvPr id="24" name="Group 23">
            <a:extLst>
              <a:ext uri="{FF2B5EF4-FFF2-40B4-BE49-F238E27FC236}">
                <a16:creationId xmlns:a16="http://schemas.microsoft.com/office/drawing/2014/main" id="{D531615A-624C-56F8-A439-10F370915A43}"/>
              </a:ext>
            </a:extLst>
          </p:cNvPr>
          <p:cNvGrpSpPr/>
          <p:nvPr/>
        </p:nvGrpSpPr>
        <p:grpSpPr>
          <a:xfrm>
            <a:off x="3465339" y="2202540"/>
            <a:ext cx="1551988" cy="1617300"/>
            <a:chOff x="3838793" y="2165578"/>
            <a:chExt cx="1551988" cy="1617300"/>
          </a:xfrm>
        </p:grpSpPr>
        <p:pic>
          <p:nvPicPr>
            <p:cNvPr id="10" name="Graphic 9" descr="Statistics with solid fill">
              <a:extLst>
                <a:ext uri="{FF2B5EF4-FFF2-40B4-BE49-F238E27FC236}">
                  <a16:creationId xmlns:a16="http://schemas.microsoft.com/office/drawing/2014/main" id="{75109224-C92E-1BBC-E5CD-37065F278C5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38793" y="2413678"/>
              <a:ext cx="1369200" cy="1369200"/>
            </a:xfrm>
            <a:prstGeom prst="rect">
              <a:avLst/>
            </a:prstGeom>
          </p:spPr>
        </p:pic>
        <p:pic>
          <p:nvPicPr>
            <p:cNvPr id="14" name="Graphic 13" descr="Thumbs up sign with solid fill">
              <a:extLst>
                <a:ext uri="{FF2B5EF4-FFF2-40B4-BE49-F238E27FC236}">
                  <a16:creationId xmlns:a16="http://schemas.microsoft.com/office/drawing/2014/main" id="{C2F6AFDE-096D-B414-3C41-20103B6428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599595" y="2165578"/>
              <a:ext cx="791186" cy="791186"/>
            </a:xfrm>
            <a:prstGeom prst="rect">
              <a:avLst/>
            </a:prstGeom>
          </p:spPr>
        </p:pic>
      </p:grpSp>
      <p:pic>
        <p:nvPicPr>
          <p:cNvPr id="16" name="Graphic 15" descr="Thought with solid fill">
            <a:extLst>
              <a:ext uri="{FF2B5EF4-FFF2-40B4-BE49-F238E27FC236}">
                <a16:creationId xmlns:a16="http://schemas.microsoft.com/office/drawing/2014/main" id="{9E1FD0CA-4A99-1BFD-7559-2A328FC383A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8200" y="4522883"/>
            <a:ext cx="1186541" cy="1186541"/>
          </a:xfrm>
          <a:prstGeom prst="rect">
            <a:avLst/>
          </a:prstGeom>
        </p:spPr>
      </p:pic>
      <p:pic>
        <p:nvPicPr>
          <p:cNvPr id="18" name="Graphic 17" descr="Blueprint with solid fill">
            <a:extLst>
              <a:ext uri="{FF2B5EF4-FFF2-40B4-BE49-F238E27FC236}">
                <a16:creationId xmlns:a16="http://schemas.microsoft.com/office/drawing/2014/main" id="{65B72851-802C-957C-8795-7D0487B7F22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65339" y="4591055"/>
            <a:ext cx="1186543" cy="1186543"/>
          </a:xfrm>
          <a:prstGeom prst="rect">
            <a:avLst/>
          </a:prstGeom>
        </p:spPr>
      </p:pic>
      <p:pic>
        <p:nvPicPr>
          <p:cNvPr id="20" name="Graphic 19" descr="Circles with arrows with solid fill">
            <a:extLst>
              <a:ext uri="{FF2B5EF4-FFF2-40B4-BE49-F238E27FC236}">
                <a16:creationId xmlns:a16="http://schemas.microsoft.com/office/drawing/2014/main" id="{1A2B4332-BBDC-E992-20DC-7DF324894AB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51882" y="4522883"/>
            <a:ext cx="1186542" cy="1186542"/>
          </a:xfrm>
          <a:prstGeom prst="rect">
            <a:avLst/>
          </a:prstGeom>
        </p:spPr>
      </p:pic>
      <p:sp>
        <p:nvSpPr>
          <p:cNvPr id="22" name="Arrow: Right 21">
            <a:extLst>
              <a:ext uri="{FF2B5EF4-FFF2-40B4-BE49-F238E27FC236}">
                <a16:creationId xmlns:a16="http://schemas.microsoft.com/office/drawing/2014/main" id="{CBB7F1A5-C682-B18C-AF0C-BBDD06D5AF63}"/>
              </a:ext>
            </a:extLst>
          </p:cNvPr>
          <p:cNvSpPr/>
          <p:nvPr/>
        </p:nvSpPr>
        <p:spPr>
          <a:xfrm>
            <a:off x="2191873" y="2900984"/>
            <a:ext cx="1106334"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Arrow: Right 22">
            <a:extLst>
              <a:ext uri="{FF2B5EF4-FFF2-40B4-BE49-F238E27FC236}">
                <a16:creationId xmlns:a16="http://schemas.microsoft.com/office/drawing/2014/main" id="{2A2E1073-3D23-7628-1600-AC8B844E081A}"/>
              </a:ext>
            </a:extLst>
          </p:cNvPr>
          <p:cNvSpPr/>
          <p:nvPr/>
        </p:nvSpPr>
        <p:spPr>
          <a:xfrm>
            <a:off x="2191873" y="5087125"/>
            <a:ext cx="1106334"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1" name="Group 30">
            <a:extLst>
              <a:ext uri="{FF2B5EF4-FFF2-40B4-BE49-F238E27FC236}">
                <a16:creationId xmlns:a16="http://schemas.microsoft.com/office/drawing/2014/main" id="{4C4C8D4D-DEE2-CB28-825A-9356A23389FF}"/>
              </a:ext>
            </a:extLst>
          </p:cNvPr>
          <p:cNvGrpSpPr/>
          <p:nvPr/>
        </p:nvGrpSpPr>
        <p:grpSpPr>
          <a:xfrm>
            <a:off x="6907425" y="2399846"/>
            <a:ext cx="4091390" cy="1263325"/>
            <a:chOff x="6576610" y="2360986"/>
            <a:chExt cx="4868520" cy="1458854"/>
          </a:xfrm>
        </p:grpSpPr>
        <p:pic>
          <p:nvPicPr>
            <p:cNvPr id="25" name="Picture 24" descr="A black background with white text&#10;&#10;Description automatically generated">
              <a:extLst>
                <a:ext uri="{FF2B5EF4-FFF2-40B4-BE49-F238E27FC236}">
                  <a16:creationId xmlns:a16="http://schemas.microsoft.com/office/drawing/2014/main" id="{D7EA018F-5597-7921-161C-781C4D1B052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b="37713"/>
            <a:stretch/>
          </p:blipFill>
          <p:spPr>
            <a:xfrm>
              <a:off x="6576610" y="2427631"/>
              <a:ext cx="1648572" cy="1325564"/>
            </a:xfrm>
            <a:prstGeom prst="rect">
              <a:avLst/>
            </a:prstGeom>
          </p:spPr>
        </p:pic>
        <p:pic>
          <p:nvPicPr>
            <p:cNvPr id="26" name="Picture 25" descr="A black background with white text&#10;&#10;Description automatically generated">
              <a:extLst>
                <a:ext uri="{FF2B5EF4-FFF2-40B4-BE49-F238E27FC236}">
                  <a16:creationId xmlns:a16="http://schemas.microsoft.com/office/drawing/2014/main" id="{F6C5D8B2-A64A-98F6-85E9-DAE7CE88E483}"/>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b="33458"/>
            <a:stretch/>
          </p:blipFill>
          <p:spPr>
            <a:xfrm>
              <a:off x="9582412" y="2360986"/>
              <a:ext cx="1862718" cy="1458854"/>
            </a:xfrm>
            <a:prstGeom prst="rect">
              <a:avLst/>
            </a:prstGeom>
          </p:spPr>
        </p:pic>
        <p:pic>
          <p:nvPicPr>
            <p:cNvPr id="27" name="Graphic 26" descr="Add with solid fill">
              <a:extLst>
                <a:ext uri="{FF2B5EF4-FFF2-40B4-BE49-F238E27FC236}">
                  <a16:creationId xmlns:a16="http://schemas.microsoft.com/office/drawing/2014/main" id="{66223B8A-B5AE-CE33-86F7-1F9438D28F2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407970" y="2567504"/>
              <a:ext cx="914400" cy="914400"/>
            </a:xfrm>
            <a:prstGeom prst="rect">
              <a:avLst/>
            </a:prstGeom>
          </p:spPr>
        </p:pic>
      </p:grpSp>
      <p:sp>
        <p:nvSpPr>
          <p:cNvPr id="29" name="TextBox 28">
            <a:extLst>
              <a:ext uri="{FF2B5EF4-FFF2-40B4-BE49-F238E27FC236}">
                <a16:creationId xmlns:a16="http://schemas.microsoft.com/office/drawing/2014/main" id="{73CE1591-6C79-A13D-2349-F2D652BB07E2}"/>
              </a:ext>
            </a:extLst>
          </p:cNvPr>
          <p:cNvSpPr txBox="1"/>
          <p:nvPr/>
        </p:nvSpPr>
        <p:spPr>
          <a:xfrm>
            <a:off x="6854323" y="4669244"/>
            <a:ext cx="4564793" cy="1477328"/>
          </a:xfrm>
          <a:prstGeom prst="rect">
            <a:avLst/>
          </a:prstGeom>
          <a:noFill/>
        </p:spPr>
        <p:txBody>
          <a:bodyPr wrap="square">
            <a:spAutoFit/>
          </a:bodyPr>
          <a:lstStyle/>
          <a:p>
            <a:r>
              <a:rPr lang="es-ES" b="1" dirty="0">
                <a:latin typeface="Roboto Bold" panose="02000000000000000000" pitchFamily="2" charset="0"/>
                <a:ea typeface="Roboto Bold" panose="02000000000000000000" pitchFamily="2" charset="0"/>
                <a:cs typeface="Roboto Bold" panose="02000000000000000000" pitchFamily="2" charset="0"/>
              </a:rPr>
              <a:t>Garantizando propiedades estructurales y cuantitativas de los aspectos no funcionales.</a:t>
            </a:r>
          </a:p>
          <a:p>
            <a:endParaRPr lang="es-ES" dirty="0">
              <a:latin typeface="Roboto Bold" panose="02000000000000000000" pitchFamily="2" charset="0"/>
              <a:ea typeface="Roboto Bold" panose="02000000000000000000" pitchFamily="2" charset="0"/>
              <a:cs typeface="Roboto Bold" panose="02000000000000000000" pitchFamily="2" charset="0"/>
            </a:endParaRPr>
          </a:p>
          <a:p>
            <a:r>
              <a:rPr lang="es-ES" b="1" i="1" dirty="0">
                <a:latin typeface="Roboto Bold" panose="02000000000000000000" pitchFamily="2" charset="0"/>
                <a:ea typeface="Roboto Bold" panose="02000000000000000000" pitchFamily="2" charset="0"/>
                <a:cs typeface="Roboto Bold" panose="02000000000000000000" pitchFamily="2" charset="0"/>
              </a:rPr>
              <a:t>Bajo Incertidumbre</a:t>
            </a:r>
          </a:p>
        </p:txBody>
      </p:sp>
      <p:sp>
        <p:nvSpPr>
          <p:cNvPr id="30" name="TextBox 29">
            <a:extLst>
              <a:ext uri="{FF2B5EF4-FFF2-40B4-BE49-F238E27FC236}">
                <a16:creationId xmlns:a16="http://schemas.microsoft.com/office/drawing/2014/main" id="{734FFFC4-0C78-B465-300B-47196CE3260C}"/>
              </a:ext>
            </a:extLst>
          </p:cNvPr>
          <p:cNvSpPr txBox="1"/>
          <p:nvPr/>
        </p:nvSpPr>
        <p:spPr>
          <a:xfrm>
            <a:off x="6790012" y="3515453"/>
            <a:ext cx="1718663" cy="923330"/>
          </a:xfrm>
          <a:prstGeom prst="rect">
            <a:avLst/>
          </a:prstGeom>
          <a:noFill/>
        </p:spPr>
        <p:txBody>
          <a:bodyPr wrap="square" rtlCol="0">
            <a:spAutoFit/>
          </a:bodyPr>
          <a:lstStyle/>
          <a:p>
            <a:pPr algn="ctr"/>
            <a:r>
              <a:rPr lang="es-ES" dirty="0" err="1">
                <a:latin typeface="Roboto" panose="02000000000000000000" pitchFamily="2" charset="0"/>
                <a:ea typeface="Roboto" panose="02000000000000000000" pitchFamily="2" charset="0"/>
                <a:cs typeface="Roboto" panose="02000000000000000000" pitchFamily="2" charset="0"/>
              </a:rPr>
              <a:t>Model</a:t>
            </a:r>
            <a:r>
              <a:rPr lang="es-ES" dirty="0">
                <a:latin typeface="Roboto" panose="02000000000000000000" pitchFamily="2" charset="0"/>
                <a:ea typeface="Roboto" panose="02000000000000000000" pitchFamily="2" charset="0"/>
                <a:cs typeface="Roboto" panose="02000000000000000000" pitchFamily="2" charset="0"/>
              </a:rPr>
              <a:t> </a:t>
            </a:r>
            <a:r>
              <a:rPr lang="es-ES" dirty="0" err="1">
                <a:latin typeface="Roboto" panose="02000000000000000000" pitchFamily="2" charset="0"/>
                <a:ea typeface="Roboto" panose="02000000000000000000" pitchFamily="2" charset="0"/>
                <a:cs typeface="Roboto" panose="02000000000000000000" pitchFamily="2" charset="0"/>
              </a:rPr>
              <a:t>Checking</a:t>
            </a:r>
            <a:r>
              <a:rPr lang="es-ES" dirty="0">
                <a:latin typeface="Roboto" panose="02000000000000000000" pitchFamily="2" charset="0"/>
                <a:ea typeface="Roboto" panose="02000000000000000000" pitchFamily="2" charset="0"/>
                <a:cs typeface="Roboto" panose="02000000000000000000" pitchFamily="2" charset="0"/>
              </a:rPr>
              <a:t> Probabilístico</a:t>
            </a:r>
          </a:p>
        </p:txBody>
      </p:sp>
      <p:sp>
        <p:nvSpPr>
          <p:cNvPr id="32" name="TextBox 31">
            <a:extLst>
              <a:ext uri="{FF2B5EF4-FFF2-40B4-BE49-F238E27FC236}">
                <a16:creationId xmlns:a16="http://schemas.microsoft.com/office/drawing/2014/main" id="{0CA528D3-8341-28F9-8ECF-359EBFE65560}"/>
              </a:ext>
            </a:extLst>
          </p:cNvPr>
          <p:cNvSpPr txBox="1"/>
          <p:nvPr/>
        </p:nvSpPr>
        <p:spPr>
          <a:xfrm>
            <a:off x="9280152" y="3667853"/>
            <a:ext cx="1718663" cy="646331"/>
          </a:xfrm>
          <a:prstGeom prst="rect">
            <a:avLst/>
          </a:prstGeom>
          <a:noFill/>
        </p:spPr>
        <p:txBody>
          <a:bodyPr wrap="square" rtlCol="0">
            <a:spAutoFit/>
          </a:bodyPr>
          <a:lstStyle/>
          <a:p>
            <a:pPr algn="ctr"/>
            <a:r>
              <a:rPr lang="es-ES" dirty="0" err="1">
                <a:latin typeface="Roboto" panose="02000000000000000000" pitchFamily="2" charset="0"/>
                <a:ea typeface="Roboto" panose="02000000000000000000" pitchFamily="2" charset="0"/>
                <a:cs typeface="Roboto" panose="02000000000000000000" pitchFamily="2" charset="0"/>
              </a:rPr>
              <a:t>Constraint</a:t>
            </a:r>
            <a:r>
              <a:rPr lang="es-ES" dirty="0">
                <a:latin typeface="Roboto" panose="02000000000000000000" pitchFamily="2" charset="0"/>
                <a:ea typeface="Roboto" panose="02000000000000000000" pitchFamily="2" charset="0"/>
                <a:cs typeface="Roboto" panose="02000000000000000000" pitchFamily="2" charset="0"/>
              </a:rPr>
              <a:t> </a:t>
            </a:r>
            <a:r>
              <a:rPr lang="es-ES" dirty="0" err="1">
                <a:latin typeface="Roboto" panose="02000000000000000000" pitchFamily="2" charset="0"/>
                <a:ea typeface="Roboto" panose="02000000000000000000" pitchFamily="2" charset="0"/>
                <a:cs typeface="Roboto" panose="02000000000000000000" pitchFamily="2" charset="0"/>
              </a:rPr>
              <a:t>Solver</a:t>
            </a:r>
            <a:endParaRPr lang="es-ES" dirty="0">
              <a:latin typeface="Roboto" panose="02000000000000000000" pitchFamily="2" charset="0"/>
              <a:ea typeface="Roboto" panose="02000000000000000000" pitchFamily="2" charset="0"/>
              <a:cs typeface="Roboto" panose="02000000000000000000" pitchFamily="2" charset="0"/>
            </a:endParaRPr>
          </a:p>
        </p:txBody>
      </p:sp>
      <p:sp>
        <p:nvSpPr>
          <p:cNvPr id="33" name="Slide Number Placeholder 32">
            <a:extLst>
              <a:ext uri="{FF2B5EF4-FFF2-40B4-BE49-F238E27FC236}">
                <a16:creationId xmlns:a16="http://schemas.microsoft.com/office/drawing/2014/main" id="{CFFB3E12-61EA-E555-C12A-0004BC1B133A}"/>
              </a:ext>
            </a:extLst>
          </p:cNvPr>
          <p:cNvSpPr>
            <a:spLocks noGrp="1"/>
          </p:cNvSpPr>
          <p:nvPr>
            <p:ph type="sldNum" sz="quarter" idx="12"/>
          </p:nvPr>
        </p:nvSpPr>
        <p:spPr/>
        <p:txBody>
          <a:bodyPr/>
          <a:lstStyle/>
          <a:p>
            <a:fld id="{0F1556C4-DFC3-4611-A7CC-780699185E26}" type="slidenum">
              <a:rPr lang="es-ES" smtClean="0"/>
              <a:t>48</a:t>
            </a:fld>
            <a:endParaRPr lang="es-ES"/>
          </a:p>
        </p:txBody>
      </p:sp>
      <p:sp>
        <p:nvSpPr>
          <p:cNvPr id="34" name="Freeform 7">
            <a:extLst>
              <a:ext uri="{FF2B5EF4-FFF2-40B4-BE49-F238E27FC236}">
                <a16:creationId xmlns:a16="http://schemas.microsoft.com/office/drawing/2014/main" id="{230A683C-54AB-23E6-4186-7CE466D0BBF7}"/>
              </a:ext>
            </a:extLst>
          </p:cNvPr>
          <p:cNvSpPr/>
          <p:nvPr/>
        </p:nvSpPr>
        <p:spPr>
          <a:xfrm>
            <a:off x="10783885" y="229052"/>
            <a:ext cx="805569" cy="1055871"/>
          </a:xfrm>
          <a:custGeom>
            <a:avLst/>
            <a:gdLst/>
            <a:ahLst/>
            <a:cxnLst/>
            <a:rect l="l" t="t" r="r" b="b"/>
            <a:pathLst>
              <a:path w="1602326" h="2355852">
                <a:moveTo>
                  <a:pt x="0" y="0"/>
                </a:moveTo>
                <a:lnTo>
                  <a:pt x="1602326" y="0"/>
                </a:lnTo>
                <a:lnTo>
                  <a:pt x="1602326" y="2355852"/>
                </a:lnTo>
                <a:lnTo>
                  <a:pt x="0" y="2355852"/>
                </a:lnTo>
                <a:lnTo>
                  <a:pt x="0" y="0"/>
                </a:lnTo>
                <a:close/>
              </a:path>
            </a:pathLst>
          </a:custGeom>
          <a:blipFill>
            <a:blip r:embed="rId19">
              <a:alphaModFix amt="35000"/>
            </a:blip>
            <a:stretch>
              <a:fillRect/>
            </a:stretch>
          </a:blipFill>
        </p:spPr>
        <p:txBody>
          <a:bodyPr/>
          <a:lstStyle/>
          <a:p>
            <a:endParaRPr lang="es-ES"/>
          </a:p>
        </p:txBody>
      </p:sp>
      <p:pic>
        <p:nvPicPr>
          <p:cNvPr id="35" name="Imagen 28" descr="Texto&#10;&#10;Descripción generada automáticamente">
            <a:extLst>
              <a:ext uri="{FF2B5EF4-FFF2-40B4-BE49-F238E27FC236}">
                <a16:creationId xmlns:a16="http://schemas.microsoft.com/office/drawing/2014/main" id="{ADDA8B38-0B58-77B1-B344-6F0D0BF9BB17}"/>
              </a:ext>
            </a:extLst>
          </p:cNvPr>
          <p:cNvPicPr>
            <a:picLocks noChangeAspect="1"/>
          </p:cNvPicPr>
          <p:nvPr/>
        </p:nvPicPr>
        <p:blipFill>
          <a:blip r:embed="rId20" cstate="print">
            <a:alphaModFix amt="35000"/>
            <a:extLst>
              <a:ext uri="{28A0092B-C50C-407E-A947-70E740481C1C}">
                <a14:useLocalDpi xmlns:a14="http://schemas.microsoft.com/office/drawing/2010/main" val="0"/>
              </a:ext>
            </a:extLst>
          </a:blip>
          <a:stretch>
            <a:fillRect/>
          </a:stretch>
        </p:blipFill>
        <p:spPr>
          <a:xfrm>
            <a:off x="602544" y="229053"/>
            <a:ext cx="1382854" cy="1055870"/>
          </a:xfrm>
          <a:prstGeom prst="rect">
            <a:avLst/>
          </a:prstGeom>
        </p:spPr>
      </p:pic>
    </p:spTree>
    <p:extLst>
      <p:ext uri="{BB962C8B-B14F-4D97-AF65-F5344CB8AC3E}">
        <p14:creationId xmlns:p14="http://schemas.microsoft.com/office/powerpoint/2010/main" val="5082611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3D3BF92-46AC-4574-9882-81E10547FBEF}"/>
              </a:ext>
            </a:extLst>
          </p:cNvPr>
          <p:cNvSpPr>
            <a:spLocks noGrp="1"/>
          </p:cNvSpPr>
          <p:nvPr>
            <p:ph type="title" idx="4294967295"/>
          </p:nvPr>
        </p:nvSpPr>
        <p:spPr>
          <a:xfrm>
            <a:off x="635000" y="640823"/>
            <a:ext cx="3418659" cy="5583148"/>
          </a:xfrm>
        </p:spPr>
        <p:txBody>
          <a:bodyPr vert="horz" lIns="91440" tIns="45720" rIns="91440" bIns="45720" rtlCol="0" anchor="ctr">
            <a:normAutofit/>
          </a:bodyPr>
          <a:lstStyle/>
          <a:p>
            <a:r>
              <a:rPr lang="en-US" sz="5400" kern="1200" dirty="0" err="1">
                <a:solidFill>
                  <a:schemeClr val="tx1"/>
                </a:solidFill>
                <a:latin typeface="Roboto Bold" panose="02000000000000000000" pitchFamily="2" charset="0"/>
                <a:ea typeface="Roboto Bold" panose="02000000000000000000" pitchFamily="2" charset="0"/>
                <a:cs typeface="Roboto Bold" panose="02000000000000000000" pitchFamily="2" charset="0"/>
              </a:rPr>
              <a:t>Teoría</a:t>
            </a:r>
            <a:r>
              <a:rPr lang="en-US" sz="5400" kern="1200" dirty="0">
                <a:solidFill>
                  <a:schemeClr val="tx1"/>
                </a:solidFill>
                <a:latin typeface="Roboto Bold" panose="02000000000000000000" pitchFamily="2" charset="0"/>
                <a:ea typeface="Roboto Bold" panose="02000000000000000000" pitchFamily="2" charset="0"/>
                <a:cs typeface="Roboto Bold" panose="02000000000000000000" pitchFamily="2" charset="0"/>
              </a:rPr>
              <a:t> de </a:t>
            </a:r>
            <a:r>
              <a:rPr lang="en-US" sz="5400" kern="1200" dirty="0" err="1">
                <a:solidFill>
                  <a:schemeClr val="tx1"/>
                </a:solidFill>
                <a:latin typeface="Roboto Bold" panose="02000000000000000000" pitchFamily="2" charset="0"/>
                <a:ea typeface="Roboto Bold" panose="02000000000000000000" pitchFamily="2" charset="0"/>
                <a:cs typeface="Roboto Bold" panose="02000000000000000000" pitchFamily="2" charset="0"/>
              </a:rPr>
              <a:t>Utilidad</a:t>
            </a:r>
            <a:endParaRPr lang="en-US" sz="5400" kern="1200" dirty="0">
              <a:solidFill>
                <a:schemeClr val="tx1"/>
              </a:solidFill>
              <a:latin typeface="Roboto Bold" panose="02000000000000000000" pitchFamily="2" charset="0"/>
              <a:ea typeface="Roboto Bold" panose="02000000000000000000" pitchFamily="2" charset="0"/>
              <a:cs typeface="Roboto Bold" panose="02000000000000000000" pitchFamily="2" charset="0"/>
            </a:endParaRPr>
          </a:p>
        </p:txBody>
      </p:sp>
      <p:sp>
        <p:nvSpPr>
          <p:cNvPr id="2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E46C8E7-AB5F-56AB-AB60-B9FAD088D203}"/>
              </a:ext>
            </a:extLst>
          </p:cNvPr>
          <p:cNvSpPr>
            <a:spLocks noGrp="1"/>
          </p:cNvSpPr>
          <p:nvPr>
            <p:ph type="sldNum" sz="quarter" idx="12"/>
          </p:nvPr>
        </p:nvSpPr>
        <p:spPr/>
        <p:txBody>
          <a:bodyPr/>
          <a:lstStyle/>
          <a:p>
            <a:fld id="{0F1556C4-DFC3-4611-A7CC-780699185E26}" type="slidenum">
              <a:rPr lang="es-ES" smtClean="0"/>
              <a:t>49</a:t>
            </a:fld>
            <a:endParaRPr lang="es-ES"/>
          </a:p>
        </p:txBody>
      </p:sp>
    </p:spTree>
    <p:extLst>
      <p:ext uri="{BB962C8B-B14F-4D97-AF65-F5344CB8AC3E}">
        <p14:creationId xmlns:p14="http://schemas.microsoft.com/office/powerpoint/2010/main" val="3588281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8EDFE-8D10-516B-0420-12113ACEFE0E}"/>
              </a:ext>
            </a:extLst>
          </p:cNvPr>
          <p:cNvSpPr>
            <a:spLocks noGrp="1"/>
          </p:cNvSpPr>
          <p:nvPr>
            <p:ph type="title"/>
          </p:nvPr>
        </p:nvSpPr>
        <p:spPr>
          <a:xfrm>
            <a:off x="5168900" y="229711"/>
            <a:ext cx="1854200" cy="1325563"/>
          </a:xfrm>
        </p:spPr>
        <p:txBody>
          <a:bodyPr/>
          <a:lstStyle/>
          <a:p>
            <a:r>
              <a:rPr lang="es-ES" dirty="0">
                <a:latin typeface="Roboto Bold" panose="02000000000000000000" pitchFamily="2" charset="0"/>
                <a:ea typeface="Roboto Bold" panose="02000000000000000000" pitchFamily="2" charset="0"/>
                <a:cs typeface="Roboto Bold" panose="02000000000000000000" pitchFamily="2" charset="0"/>
              </a:rPr>
              <a:t>Índice</a:t>
            </a:r>
          </a:p>
        </p:txBody>
      </p:sp>
      <p:graphicFrame>
        <p:nvGraphicFramePr>
          <p:cNvPr id="14" name="Content Placeholder 2">
            <a:extLst>
              <a:ext uri="{FF2B5EF4-FFF2-40B4-BE49-F238E27FC236}">
                <a16:creationId xmlns:a16="http://schemas.microsoft.com/office/drawing/2014/main" id="{34434423-7891-F335-D885-94616ACB0277}"/>
              </a:ext>
            </a:extLst>
          </p:cNvPr>
          <p:cNvGraphicFramePr>
            <a:graphicFrameLocks noGrp="1"/>
          </p:cNvGraphicFramePr>
          <p:nvPr>
            <p:ph idx="1"/>
            <p:extLst>
              <p:ext uri="{D42A27DB-BD31-4B8C-83A1-F6EECF244321}">
                <p14:modId xmlns:p14="http://schemas.microsoft.com/office/powerpoint/2010/main" val="403159008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1DB9054C-E715-36B4-EF69-7794B93DB1F4}"/>
              </a:ext>
            </a:extLst>
          </p:cNvPr>
          <p:cNvSpPr>
            <a:spLocks noGrp="1"/>
          </p:cNvSpPr>
          <p:nvPr>
            <p:ph type="sldNum" sz="quarter" idx="12"/>
          </p:nvPr>
        </p:nvSpPr>
        <p:spPr/>
        <p:txBody>
          <a:bodyPr/>
          <a:lstStyle/>
          <a:p>
            <a:fld id="{0F1556C4-DFC3-4611-A7CC-780699185E26}" type="slidenum">
              <a:rPr lang="es-ES" smtClean="0"/>
              <a:t>5</a:t>
            </a:fld>
            <a:endParaRPr lang="es-ES"/>
          </a:p>
        </p:txBody>
      </p:sp>
      <p:sp>
        <p:nvSpPr>
          <p:cNvPr id="5" name="Freeform 7">
            <a:extLst>
              <a:ext uri="{FF2B5EF4-FFF2-40B4-BE49-F238E27FC236}">
                <a16:creationId xmlns:a16="http://schemas.microsoft.com/office/drawing/2014/main" id="{BE34384A-4B60-4C5C-82F7-83BBB84567EB}"/>
              </a:ext>
            </a:extLst>
          </p:cNvPr>
          <p:cNvSpPr/>
          <p:nvPr/>
        </p:nvSpPr>
        <p:spPr>
          <a:xfrm>
            <a:off x="10783885" y="229052"/>
            <a:ext cx="805569" cy="1055871"/>
          </a:xfrm>
          <a:custGeom>
            <a:avLst/>
            <a:gdLst/>
            <a:ahLst/>
            <a:cxnLst/>
            <a:rect l="l" t="t" r="r" b="b"/>
            <a:pathLst>
              <a:path w="1602326" h="2355852">
                <a:moveTo>
                  <a:pt x="0" y="0"/>
                </a:moveTo>
                <a:lnTo>
                  <a:pt x="1602326" y="0"/>
                </a:lnTo>
                <a:lnTo>
                  <a:pt x="1602326" y="2355852"/>
                </a:lnTo>
                <a:lnTo>
                  <a:pt x="0" y="2355852"/>
                </a:lnTo>
                <a:lnTo>
                  <a:pt x="0" y="0"/>
                </a:lnTo>
                <a:close/>
              </a:path>
            </a:pathLst>
          </a:custGeom>
          <a:blipFill>
            <a:blip r:embed="rId8">
              <a:alphaModFix amt="35000"/>
            </a:blip>
            <a:stretch>
              <a:fillRect/>
            </a:stretch>
          </a:blipFill>
        </p:spPr>
        <p:txBody>
          <a:bodyPr/>
          <a:lstStyle/>
          <a:p>
            <a:endParaRPr lang="es-ES"/>
          </a:p>
        </p:txBody>
      </p:sp>
      <p:pic>
        <p:nvPicPr>
          <p:cNvPr id="7" name="Imagen 28" descr="Texto&#10;&#10;Descripción generada automáticamente">
            <a:extLst>
              <a:ext uri="{FF2B5EF4-FFF2-40B4-BE49-F238E27FC236}">
                <a16:creationId xmlns:a16="http://schemas.microsoft.com/office/drawing/2014/main" id="{DAE1AEBE-AD97-9114-FE56-B3F437F9A2F6}"/>
              </a:ext>
            </a:extLst>
          </p:cNvPr>
          <p:cNvPicPr>
            <a:picLocks noChangeAspect="1"/>
          </p:cNvPicPr>
          <p:nvPr/>
        </p:nvPicPr>
        <p:blipFill>
          <a:blip r:embed="rId9" cstate="print">
            <a:alphaModFix amt="35000"/>
            <a:extLst>
              <a:ext uri="{28A0092B-C50C-407E-A947-70E740481C1C}">
                <a14:useLocalDpi xmlns:a14="http://schemas.microsoft.com/office/drawing/2010/main" val="0"/>
              </a:ext>
            </a:extLst>
          </a:blip>
          <a:stretch>
            <a:fillRect/>
          </a:stretch>
        </p:blipFill>
        <p:spPr>
          <a:xfrm>
            <a:off x="602544" y="229053"/>
            <a:ext cx="1382854" cy="1055870"/>
          </a:xfrm>
          <a:prstGeom prst="rect">
            <a:avLst/>
          </a:prstGeom>
        </p:spPr>
      </p:pic>
    </p:spTree>
    <p:extLst>
      <p:ext uri="{BB962C8B-B14F-4D97-AF65-F5344CB8AC3E}">
        <p14:creationId xmlns:p14="http://schemas.microsoft.com/office/powerpoint/2010/main" val="2333971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3D3BF92-46AC-4574-9882-81E10547FBEF}"/>
              </a:ext>
            </a:extLst>
          </p:cNvPr>
          <p:cNvSpPr>
            <a:spLocks noGrp="1"/>
          </p:cNvSpPr>
          <p:nvPr>
            <p:ph type="title" idx="4294967295"/>
          </p:nvPr>
        </p:nvSpPr>
        <p:spPr>
          <a:xfrm>
            <a:off x="635000" y="640823"/>
            <a:ext cx="3418659" cy="5583148"/>
          </a:xfrm>
        </p:spPr>
        <p:txBody>
          <a:bodyPr vert="horz" lIns="91440" tIns="45720" rIns="91440" bIns="45720" rtlCol="0" anchor="ctr">
            <a:normAutofit/>
          </a:bodyPr>
          <a:lstStyle/>
          <a:p>
            <a:r>
              <a:rPr lang="en-US" sz="5400" kern="1200" dirty="0" err="1">
                <a:solidFill>
                  <a:schemeClr val="tx1"/>
                </a:solidFill>
                <a:latin typeface="Roboto Bold" panose="02000000000000000000" pitchFamily="2" charset="0"/>
                <a:ea typeface="Roboto Bold" panose="02000000000000000000" pitchFamily="2" charset="0"/>
                <a:cs typeface="Roboto Bold" panose="02000000000000000000" pitchFamily="2" charset="0"/>
              </a:rPr>
              <a:t>Teoría</a:t>
            </a:r>
            <a:r>
              <a:rPr lang="en-US" sz="5400" kern="1200" dirty="0">
                <a:solidFill>
                  <a:schemeClr val="tx1"/>
                </a:solidFill>
                <a:latin typeface="Roboto Bold" panose="02000000000000000000" pitchFamily="2" charset="0"/>
                <a:ea typeface="Roboto Bold" panose="02000000000000000000" pitchFamily="2" charset="0"/>
                <a:cs typeface="Roboto Bold" panose="02000000000000000000" pitchFamily="2" charset="0"/>
              </a:rPr>
              <a:t> de </a:t>
            </a:r>
            <a:r>
              <a:rPr lang="en-US" sz="5400" kern="1200" dirty="0" err="1">
                <a:solidFill>
                  <a:schemeClr val="tx1"/>
                </a:solidFill>
                <a:latin typeface="Roboto Bold" panose="02000000000000000000" pitchFamily="2" charset="0"/>
                <a:ea typeface="Roboto Bold" panose="02000000000000000000" pitchFamily="2" charset="0"/>
                <a:cs typeface="Roboto Bold" panose="02000000000000000000" pitchFamily="2" charset="0"/>
              </a:rPr>
              <a:t>Utilidad</a:t>
            </a:r>
            <a:endParaRPr lang="en-US" sz="5400" kern="1200" dirty="0">
              <a:solidFill>
                <a:schemeClr val="tx1"/>
              </a:solidFill>
              <a:latin typeface="Roboto Bold" panose="02000000000000000000" pitchFamily="2" charset="0"/>
              <a:ea typeface="Roboto Bold" panose="02000000000000000000" pitchFamily="2" charset="0"/>
              <a:cs typeface="Roboto Bold" panose="02000000000000000000" pitchFamily="2" charset="0"/>
            </a:endParaRPr>
          </a:p>
        </p:txBody>
      </p:sp>
      <p:sp>
        <p:nvSpPr>
          <p:cNvPr id="2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Coins with solid fill">
            <a:extLst>
              <a:ext uri="{FF2B5EF4-FFF2-40B4-BE49-F238E27FC236}">
                <a16:creationId xmlns:a16="http://schemas.microsoft.com/office/drawing/2014/main" id="{C64055E9-A051-02FC-3431-A6D0177C79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81547" y="1835383"/>
            <a:ext cx="1022158" cy="1022158"/>
          </a:xfrm>
          <a:prstGeom prst="rect">
            <a:avLst/>
          </a:prstGeom>
        </p:spPr>
      </p:pic>
      <p:sp>
        <p:nvSpPr>
          <p:cNvPr id="3" name="Slide Number Placeholder 2">
            <a:extLst>
              <a:ext uri="{FF2B5EF4-FFF2-40B4-BE49-F238E27FC236}">
                <a16:creationId xmlns:a16="http://schemas.microsoft.com/office/drawing/2014/main" id="{8E46C8E7-AB5F-56AB-AB60-B9FAD088D203}"/>
              </a:ext>
            </a:extLst>
          </p:cNvPr>
          <p:cNvSpPr>
            <a:spLocks noGrp="1"/>
          </p:cNvSpPr>
          <p:nvPr>
            <p:ph type="sldNum" sz="quarter" idx="12"/>
          </p:nvPr>
        </p:nvSpPr>
        <p:spPr/>
        <p:txBody>
          <a:bodyPr/>
          <a:lstStyle/>
          <a:p>
            <a:fld id="{0F1556C4-DFC3-4611-A7CC-780699185E26}" type="slidenum">
              <a:rPr lang="es-ES" smtClean="0"/>
              <a:t>50</a:t>
            </a:fld>
            <a:endParaRPr lang="es-ES"/>
          </a:p>
        </p:txBody>
      </p:sp>
    </p:spTree>
    <p:extLst>
      <p:ext uri="{BB962C8B-B14F-4D97-AF65-F5344CB8AC3E}">
        <p14:creationId xmlns:p14="http://schemas.microsoft.com/office/powerpoint/2010/main" val="29534048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3D3BF92-46AC-4574-9882-81E10547FBEF}"/>
              </a:ext>
            </a:extLst>
          </p:cNvPr>
          <p:cNvSpPr>
            <a:spLocks noGrp="1"/>
          </p:cNvSpPr>
          <p:nvPr>
            <p:ph type="title" idx="4294967295"/>
          </p:nvPr>
        </p:nvSpPr>
        <p:spPr>
          <a:xfrm>
            <a:off x="635000" y="640823"/>
            <a:ext cx="3418659" cy="5583148"/>
          </a:xfrm>
        </p:spPr>
        <p:txBody>
          <a:bodyPr vert="horz" lIns="91440" tIns="45720" rIns="91440" bIns="45720" rtlCol="0" anchor="ctr">
            <a:normAutofit/>
          </a:bodyPr>
          <a:lstStyle/>
          <a:p>
            <a:r>
              <a:rPr lang="en-US" sz="5400" kern="1200" dirty="0" err="1">
                <a:solidFill>
                  <a:schemeClr val="tx1"/>
                </a:solidFill>
                <a:latin typeface="Roboto Bold" panose="02000000000000000000" pitchFamily="2" charset="0"/>
                <a:ea typeface="Roboto Bold" panose="02000000000000000000" pitchFamily="2" charset="0"/>
                <a:cs typeface="Roboto Bold" panose="02000000000000000000" pitchFamily="2" charset="0"/>
              </a:rPr>
              <a:t>Teoría</a:t>
            </a:r>
            <a:r>
              <a:rPr lang="en-US" sz="5400" kern="1200" dirty="0">
                <a:solidFill>
                  <a:schemeClr val="tx1"/>
                </a:solidFill>
                <a:latin typeface="Roboto Bold" panose="02000000000000000000" pitchFamily="2" charset="0"/>
                <a:ea typeface="Roboto Bold" panose="02000000000000000000" pitchFamily="2" charset="0"/>
                <a:cs typeface="Roboto Bold" panose="02000000000000000000" pitchFamily="2" charset="0"/>
              </a:rPr>
              <a:t> de </a:t>
            </a:r>
            <a:r>
              <a:rPr lang="en-US" sz="5400" kern="1200" dirty="0" err="1">
                <a:solidFill>
                  <a:schemeClr val="tx1"/>
                </a:solidFill>
                <a:latin typeface="Roboto Bold" panose="02000000000000000000" pitchFamily="2" charset="0"/>
                <a:ea typeface="Roboto Bold" panose="02000000000000000000" pitchFamily="2" charset="0"/>
                <a:cs typeface="Roboto Bold" panose="02000000000000000000" pitchFamily="2" charset="0"/>
              </a:rPr>
              <a:t>Utilidad</a:t>
            </a:r>
            <a:endParaRPr lang="en-US" sz="5400" kern="1200" dirty="0">
              <a:solidFill>
                <a:schemeClr val="tx1"/>
              </a:solidFill>
              <a:latin typeface="Roboto Bold" panose="02000000000000000000" pitchFamily="2" charset="0"/>
              <a:ea typeface="Roboto Bold" panose="02000000000000000000" pitchFamily="2" charset="0"/>
              <a:cs typeface="Roboto Bold" panose="02000000000000000000" pitchFamily="2" charset="0"/>
            </a:endParaRPr>
          </a:p>
        </p:txBody>
      </p:sp>
      <p:sp>
        <p:nvSpPr>
          <p:cNvPr id="2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Coins with solid fill">
            <a:extLst>
              <a:ext uri="{FF2B5EF4-FFF2-40B4-BE49-F238E27FC236}">
                <a16:creationId xmlns:a16="http://schemas.microsoft.com/office/drawing/2014/main" id="{C64055E9-A051-02FC-3431-A6D0177C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81547" y="1835383"/>
            <a:ext cx="1022158" cy="1022158"/>
          </a:xfrm>
          <a:prstGeom prst="rect">
            <a:avLst/>
          </a:prstGeom>
        </p:spPr>
      </p:pic>
      <p:sp>
        <p:nvSpPr>
          <p:cNvPr id="3" name="Slide Number Placeholder 2">
            <a:extLst>
              <a:ext uri="{FF2B5EF4-FFF2-40B4-BE49-F238E27FC236}">
                <a16:creationId xmlns:a16="http://schemas.microsoft.com/office/drawing/2014/main" id="{8E46C8E7-AB5F-56AB-AB60-B9FAD088D203}"/>
              </a:ext>
            </a:extLst>
          </p:cNvPr>
          <p:cNvSpPr>
            <a:spLocks noGrp="1"/>
          </p:cNvSpPr>
          <p:nvPr>
            <p:ph type="sldNum" sz="quarter" idx="12"/>
          </p:nvPr>
        </p:nvSpPr>
        <p:spPr/>
        <p:txBody>
          <a:bodyPr/>
          <a:lstStyle/>
          <a:p>
            <a:fld id="{0F1556C4-DFC3-4611-A7CC-780699185E26}" type="slidenum">
              <a:rPr lang="es-ES" smtClean="0"/>
              <a:t>51</a:t>
            </a:fld>
            <a:endParaRPr lang="es-ES"/>
          </a:p>
        </p:txBody>
      </p:sp>
      <p:pic>
        <p:nvPicPr>
          <p:cNvPr id="1026" name="Picture 2">
            <a:extLst>
              <a:ext uri="{FF2B5EF4-FFF2-40B4-BE49-F238E27FC236}">
                <a16:creationId xmlns:a16="http://schemas.microsoft.com/office/drawing/2014/main" id="{AC2C2DB7-B4E5-E914-AAE9-191C817EB1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68416" y="1316038"/>
            <a:ext cx="2155825" cy="2155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37620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3D3BF92-46AC-4574-9882-81E10547FBEF}"/>
              </a:ext>
            </a:extLst>
          </p:cNvPr>
          <p:cNvSpPr>
            <a:spLocks noGrp="1"/>
          </p:cNvSpPr>
          <p:nvPr>
            <p:ph type="title" idx="4294967295"/>
          </p:nvPr>
        </p:nvSpPr>
        <p:spPr>
          <a:xfrm>
            <a:off x="635000" y="640823"/>
            <a:ext cx="3418659" cy="5583148"/>
          </a:xfrm>
        </p:spPr>
        <p:txBody>
          <a:bodyPr vert="horz" lIns="91440" tIns="45720" rIns="91440" bIns="45720" rtlCol="0" anchor="ctr">
            <a:normAutofit/>
          </a:bodyPr>
          <a:lstStyle/>
          <a:p>
            <a:r>
              <a:rPr lang="en-US" sz="5400" kern="1200" dirty="0" err="1">
                <a:solidFill>
                  <a:schemeClr val="tx1"/>
                </a:solidFill>
                <a:latin typeface="Roboto Bold" panose="02000000000000000000" pitchFamily="2" charset="0"/>
                <a:ea typeface="Roboto Bold" panose="02000000000000000000" pitchFamily="2" charset="0"/>
                <a:cs typeface="Roboto Bold" panose="02000000000000000000" pitchFamily="2" charset="0"/>
              </a:rPr>
              <a:t>Teoría</a:t>
            </a:r>
            <a:r>
              <a:rPr lang="en-US" sz="5400" kern="1200" dirty="0">
                <a:solidFill>
                  <a:schemeClr val="tx1"/>
                </a:solidFill>
                <a:latin typeface="Roboto Bold" panose="02000000000000000000" pitchFamily="2" charset="0"/>
                <a:ea typeface="Roboto Bold" panose="02000000000000000000" pitchFamily="2" charset="0"/>
                <a:cs typeface="Roboto Bold" panose="02000000000000000000" pitchFamily="2" charset="0"/>
              </a:rPr>
              <a:t> de </a:t>
            </a:r>
            <a:r>
              <a:rPr lang="en-US" sz="5400" kern="1200" dirty="0" err="1">
                <a:solidFill>
                  <a:schemeClr val="tx1"/>
                </a:solidFill>
                <a:latin typeface="Roboto Bold" panose="02000000000000000000" pitchFamily="2" charset="0"/>
                <a:ea typeface="Roboto Bold" panose="02000000000000000000" pitchFamily="2" charset="0"/>
                <a:cs typeface="Roboto Bold" panose="02000000000000000000" pitchFamily="2" charset="0"/>
              </a:rPr>
              <a:t>Utilidad</a:t>
            </a:r>
            <a:endParaRPr lang="en-US" sz="5400" kern="1200" dirty="0">
              <a:solidFill>
                <a:schemeClr val="tx1"/>
              </a:solidFill>
              <a:latin typeface="Roboto Bold" panose="02000000000000000000" pitchFamily="2" charset="0"/>
              <a:ea typeface="Roboto Bold" panose="02000000000000000000" pitchFamily="2" charset="0"/>
              <a:cs typeface="Roboto Bold" panose="02000000000000000000" pitchFamily="2" charset="0"/>
            </a:endParaRPr>
          </a:p>
        </p:txBody>
      </p:sp>
      <p:sp>
        <p:nvSpPr>
          <p:cNvPr id="2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Coins with solid fill">
            <a:extLst>
              <a:ext uri="{FF2B5EF4-FFF2-40B4-BE49-F238E27FC236}">
                <a16:creationId xmlns:a16="http://schemas.microsoft.com/office/drawing/2014/main" id="{C64055E9-A051-02FC-3431-A6D0177C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81547" y="1835383"/>
            <a:ext cx="1022158" cy="1022158"/>
          </a:xfrm>
          <a:prstGeom prst="rect">
            <a:avLst/>
          </a:prstGeom>
        </p:spPr>
      </p:pic>
      <p:sp>
        <p:nvSpPr>
          <p:cNvPr id="3" name="Slide Number Placeholder 2">
            <a:extLst>
              <a:ext uri="{FF2B5EF4-FFF2-40B4-BE49-F238E27FC236}">
                <a16:creationId xmlns:a16="http://schemas.microsoft.com/office/drawing/2014/main" id="{8E46C8E7-AB5F-56AB-AB60-B9FAD088D203}"/>
              </a:ext>
            </a:extLst>
          </p:cNvPr>
          <p:cNvSpPr>
            <a:spLocks noGrp="1"/>
          </p:cNvSpPr>
          <p:nvPr>
            <p:ph type="sldNum" sz="quarter" idx="12"/>
          </p:nvPr>
        </p:nvSpPr>
        <p:spPr/>
        <p:txBody>
          <a:bodyPr/>
          <a:lstStyle/>
          <a:p>
            <a:fld id="{0F1556C4-DFC3-4611-A7CC-780699185E26}" type="slidenum">
              <a:rPr lang="es-ES" smtClean="0"/>
              <a:t>52</a:t>
            </a:fld>
            <a:endParaRPr lang="es-ES"/>
          </a:p>
        </p:txBody>
      </p:sp>
      <p:pic>
        <p:nvPicPr>
          <p:cNvPr id="1026" name="Picture 2">
            <a:extLst>
              <a:ext uri="{FF2B5EF4-FFF2-40B4-BE49-F238E27FC236}">
                <a16:creationId xmlns:a16="http://schemas.microsoft.com/office/drawing/2014/main" id="{AC2C2DB7-B4E5-E914-AAE9-191C817EB1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68416" y="1316038"/>
            <a:ext cx="2155825" cy="21558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375070B-73D8-3582-05D9-27581BFCD80F}"/>
                  </a:ext>
                </a:extLst>
              </p:cNvPr>
              <p:cNvSpPr txBox="1"/>
              <p:nvPr/>
            </p:nvSpPr>
            <p:spPr>
              <a:xfrm>
                <a:off x="5327393" y="4070307"/>
                <a:ext cx="5587824" cy="627223"/>
              </a:xfrm>
              <a:prstGeom prst="rect">
                <a:avLst/>
              </a:prstGeom>
              <a:noFill/>
            </p:spPr>
            <p:txBody>
              <a:bodyPr wrap="square">
                <a:spAutoFit/>
              </a:bodyPr>
              <a:lstStyle/>
              <a:p>
                <a:pPr defTabSz="566928">
                  <a:spcAft>
                    <a:spcPts val="600"/>
                  </a:spcAft>
                </a:pPr>
                <a14:m>
                  <m:oMathPara xmlns:m="http://schemas.openxmlformats.org/officeDocument/2006/math">
                    <m:oMathParaPr>
                      <m:jc m:val="centerGroup"/>
                    </m:oMathParaPr>
                    <m:oMath xmlns:m="http://schemas.openxmlformats.org/officeDocument/2006/math">
                      <m:r>
                        <a:rPr lang="es-ES" sz="2976" i="1" kern="1200">
                          <a:solidFill>
                            <a:schemeClr val="tx1"/>
                          </a:solidFill>
                          <a:latin typeface="Cambria Math" panose="02040503050406030204" pitchFamily="18" charset="0"/>
                          <a:ea typeface="+mn-ea"/>
                          <a:cs typeface="+mn-cs"/>
                        </a:rPr>
                        <m:t>𝑓</m:t>
                      </m:r>
                      <m:d>
                        <m:dPr>
                          <m:ctrlPr>
                            <a:rPr lang="es-ES" sz="2976" i="1" kern="1200">
                              <a:solidFill>
                                <a:srgbClr val="694E4C"/>
                              </a:solidFill>
                              <a:latin typeface="Cambria Math" panose="02040503050406030204" pitchFamily="18" charset="0"/>
                              <a:ea typeface="+mn-ea"/>
                              <a:cs typeface="+mn-cs"/>
                            </a:rPr>
                          </m:ctrlPr>
                        </m:dPr>
                        <m:e>
                          <m:r>
                            <a:rPr lang="es-ES" sz="2976" i="1" kern="1200">
                              <a:solidFill>
                                <a:schemeClr val="tx1"/>
                              </a:solidFill>
                              <a:latin typeface="Cambria Math" panose="02040503050406030204" pitchFamily="18" charset="0"/>
                              <a:ea typeface="+mn-ea"/>
                              <a:cs typeface="+mn-cs"/>
                            </a:rPr>
                            <m:t>𝑥</m:t>
                          </m:r>
                        </m:e>
                      </m:d>
                      <m:r>
                        <a:rPr lang="es-ES" sz="2976" kern="1200">
                          <a:solidFill>
                            <a:schemeClr val="tx1"/>
                          </a:solidFill>
                          <a:latin typeface="Cambria Math" panose="02040503050406030204" pitchFamily="18" charset="0"/>
                          <a:ea typeface="+mn-ea"/>
                          <a:cs typeface="+mn-cs"/>
                        </a:rPr>
                        <m:t>=</m:t>
                      </m:r>
                      <m:sSub>
                        <m:sSubPr>
                          <m:ctrlPr>
                            <a:rPr lang="es-ES" sz="2976" i="1" kern="1200">
                              <a:solidFill>
                                <a:srgbClr val="694E4C"/>
                              </a:solidFill>
                              <a:latin typeface="Cambria Math" panose="02040503050406030204" pitchFamily="18" charset="0"/>
                              <a:ea typeface="+mn-ea"/>
                              <a:cs typeface="+mn-cs"/>
                            </a:rPr>
                          </m:ctrlPr>
                        </m:sSubPr>
                        <m:e>
                          <m:r>
                            <a:rPr lang="es-ES" sz="2976" i="1" kern="1200">
                              <a:solidFill>
                                <a:schemeClr val="tx1"/>
                              </a:solidFill>
                              <a:latin typeface="Cambria Math" panose="02040503050406030204" pitchFamily="18" charset="0"/>
                              <a:ea typeface="+mn-ea"/>
                              <a:cs typeface="+mn-cs"/>
                            </a:rPr>
                            <m:t>𝑤</m:t>
                          </m:r>
                        </m:e>
                        <m:sub>
                          <m:r>
                            <a:rPr lang="es-ES" sz="2976" kern="1200">
                              <a:solidFill>
                                <a:schemeClr val="tx1"/>
                              </a:solidFill>
                              <a:latin typeface="Cambria Math" panose="02040503050406030204" pitchFamily="18" charset="0"/>
                              <a:ea typeface="+mn-ea"/>
                              <a:cs typeface="+mn-cs"/>
                            </a:rPr>
                            <m:t>1</m:t>
                          </m:r>
                        </m:sub>
                      </m:sSub>
                      <m:sSub>
                        <m:sSubPr>
                          <m:ctrlPr>
                            <a:rPr lang="es-ES" sz="2976" i="1" kern="1200">
                              <a:solidFill>
                                <a:srgbClr val="694E4C"/>
                              </a:solidFill>
                              <a:latin typeface="Cambria Math" panose="02040503050406030204" pitchFamily="18" charset="0"/>
                              <a:ea typeface="+mn-ea"/>
                              <a:cs typeface="+mn-cs"/>
                            </a:rPr>
                          </m:ctrlPr>
                        </m:sSubPr>
                        <m:e>
                          <m:r>
                            <a:rPr lang="es-ES" sz="2976" i="1" kern="1200">
                              <a:solidFill>
                                <a:schemeClr val="tx1"/>
                              </a:solidFill>
                              <a:latin typeface="Cambria Math" panose="02040503050406030204" pitchFamily="18" charset="0"/>
                              <a:ea typeface="+mn-ea"/>
                              <a:cs typeface="+mn-cs"/>
                            </a:rPr>
                            <m:t>𝑥</m:t>
                          </m:r>
                        </m:e>
                        <m:sub>
                          <m:r>
                            <a:rPr lang="es-ES" sz="2976" kern="1200">
                              <a:solidFill>
                                <a:schemeClr val="tx1"/>
                              </a:solidFill>
                              <a:latin typeface="Cambria Math" panose="02040503050406030204" pitchFamily="18" charset="0"/>
                              <a:ea typeface="+mn-ea"/>
                              <a:cs typeface="+mn-cs"/>
                            </a:rPr>
                            <m:t>1</m:t>
                          </m:r>
                        </m:sub>
                      </m:sSub>
                      <m:r>
                        <a:rPr lang="es-ES" sz="2976" kern="1200">
                          <a:solidFill>
                            <a:schemeClr val="tx1"/>
                          </a:solidFill>
                          <a:latin typeface="Cambria Math" panose="02040503050406030204" pitchFamily="18" charset="0"/>
                          <a:ea typeface="+mn-ea"/>
                          <a:cs typeface="+mn-cs"/>
                        </a:rPr>
                        <m:t>+</m:t>
                      </m:r>
                      <m:sSub>
                        <m:sSubPr>
                          <m:ctrlPr>
                            <a:rPr lang="es-ES" sz="2976" i="1" kern="1200">
                              <a:solidFill>
                                <a:srgbClr val="694E4C"/>
                              </a:solidFill>
                              <a:latin typeface="Cambria Math" panose="02040503050406030204" pitchFamily="18" charset="0"/>
                              <a:ea typeface="+mn-ea"/>
                              <a:cs typeface="+mn-cs"/>
                            </a:rPr>
                          </m:ctrlPr>
                        </m:sSubPr>
                        <m:e>
                          <m:r>
                            <a:rPr lang="es-ES" sz="2976" i="1" kern="1200">
                              <a:solidFill>
                                <a:schemeClr val="tx1"/>
                              </a:solidFill>
                              <a:latin typeface="Cambria Math" panose="02040503050406030204" pitchFamily="18" charset="0"/>
                              <a:ea typeface="+mn-ea"/>
                              <a:cs typeface="+mn-cs"/>
                            </a:rPr>
                            <m:t>𝑤</m:t>
                          </m:r>
                        </m:e>
                        <m:sub>
                          <m:r>
                            <a:rPr lang="es-ES" sz="2976" kern="1200">
                              <a:solidFill>
                                <a:schemeClr val="tx1"/>
                              </a:solidFill>
                              <a:latin typeface="Cambria Math" panose="02040503050406030204" pitchFamily="18" charset="0"/>
                              <a:ea typeface="+mn-ea"/>
                              <a:cs typeface="+mn-cs"/>
                            </a:rPr>
                            <m:t>2</m:t>
                          </m:r>
                        </m:sub>
                      </m:sSub>
                      <m:sSub>
                        <m:sSubPr>
                          <m:ctrlPr>
                            <a:rPr lang="es-ES" sz="2976" i="1" kern="1200">
                              <a:solidFill>
                                <a:srgbClr val="694E4C"/>
                              </a:solidFill>
                              <a:latin typeface="Cambria Math" panose="02040503050406030204" pitchFamily="18" charset="0"/>
                              <a:ea typeface="+mn-ea"/>
                              <a:cs typeface="+mn-cs"/>
                            </a:rPr>
                          </m:ctrlPr>
                        </m:sSubPr>
                        <m:e>
                          <m:r>
                            <a:rPr lang="es-ES" sz="2976" i="1" kern="1200">
                              <a:solidFill>
                                <a:schemeClr val="tx1"/>
                              </a:solidFill>
                              <a:latin typeface="Cambria Math" panose="02040503050406030204" pitchFamily="18" charset="0"/>
                              <a:ea typeface="+mn-ea"/>
                              <a:cs typeface="+mn-cs"/>
                            </a:rPr>
                            <m:t>𝑥</m:t>
                          </m:r>
                        </m:e>
                        <m:sub>
                          <m:r>
                            <a:rPr lang="es-ES" sz="2976" kern="1200">
                              <a:solidFill>
                                <a:schemeClr val="tx1"/>
                              </a:solidFill>
                              <a:latin typeface="Cambria Math" panose="02040503050406030204" pitchFamily="18" charset="0"/>
                              <a:ea typeface="+mn-ea"/>
                              <a:cs typeface="+mn-cs"/>
                            </a:rPr>
                            <m:t>2</m:t>
                          </m:r>
                        </m:sub>
                      </m:sSub>
                      <m:r>
                        <a:rPr lang="es-ES" sz="2976" kern="1200">
                          <a:solidFill>
                            <a:schemeClr val="tx1"/>
                          </a:solidFill>
                          <a:latin typeface="Cambria Math" panose="02040503050406030204" pitchFamily="18" charset="0"/>
                          <a:ea typeface="+mn-ea"/>
                          <a:cs typeface="+mn-cs"/>
                        </a:rPr>
                        <m:t>+...+</m:t>
                      </m:r>
                      <m:sSub>
                        <m:sSubPr>
                          <m:ctrlPr>
                            <a:rPr lang="es-ES" sz="2976" i="1" kern="1200">
                              <a:solidFill>
                                <a:srgbClr val="694E4C"/>
                              </a:solidFill>
                              <a:latin typeface="Cambria Math" panose="02040503050406030204" pitchFamily="18" charset="0"/>
                              <a:ea typeface="+mn-ea"/>
                              <a:cs typeface="+mn-cs"/>
                            </a:rPr>
                          </m:ctrlPr>
                        </m:sSubPr>
                        <m:e>
                          <m:r>
                            <a:rPr lang="es-ES" sz="2976" i="1" kern="1200">
                              <a:solidFill>
                                <a:schemeClr val="tx1"/>
                              </a:solidFill>
                              <a:latin typeface="Cambria Math" panose="02040503050406030204" pitchFamily="18" charset="0"/>
                              <a:ea typeface="+mn-ea"/>
                              <a:cs typeface="+mn-cs"/>
                            </a:rPr>
                            <m:t>𝑤</m:t>
                          </m:r>
                        </m:e>
                        <m:sub>
                          <m:r>
                            <a:rPr lang="es-ES" sz="2976" i="1" kern="1200">
                              <a:solidFill>
                                <a:schemeClr val="tx1"/>
                              </a:solidFill>
                              <a:latin typeface="Cambria Math" panose="02040503050406030204" pitchFamily="18" charset="0"/>
                              <a:ea typeface="+mn-ea"/>
                              <a:cs typeface="+mn-cs"/>
                            </a:rPr>
                            <m:t>𝑛</m:t>
                          </m:r>
                        </m:sub>
                      </m:sSub>
                      <m:sSub>
                        <m:sSubPr>
                          <m:ctrlPr>
                            <a:rPr lang="es-ES" sz="2976" i="1" kern="1200">
                              <a:solidFill>
                                <a:srgbClr val="694E4C"/>
                              </a:solidFill>
                              <a:latin typeface="Cambria Math" panose="02040503050406030204" pitchFamily="18" charset="0"/>
                              <a:ea typeface="+mn-ea"/>
                              <a:cs typeface="+mn-cs"/>
                            </a:rPr>
                          </m:ctrlPr>
                        </m:sSubPr>
                        <m:e>
                          <m:r>
                            <a:rPr lang="es-ES" sz="2976" i="1" kern="1200">
                              <a:solidFill>
                                <a:schemeClr val="tx1"/>
                              </a:solidFill>
                              <a:latin typeface="Cambria Math" panose="02040503050406030204" pitchFamily="18" charset="0"/>
                              <a:ea typeface="+mn-ea"/>
                              <a:cs typeface="+mn-cs"/>
                            </a:rPr>
                            <m:t>𝑥</m:t>
                          </m:r>
                        </m:e>
                        <m:sub>
                          <m:r>
                            <a:rPr lang="es-ES" sz="2976" i="1" kern="1200">
                              <a:solidFill>
                                <a:schemeClr val="tx1"/>
                              </a:solidFill>
                              <a:latin typeface="Cambria Math" panose="02040503050406030204" pitchFamily="18" charset="0"/>
                              <a:ea typeface="+mn-ea"/>
                              <a:cs typeface="+mn-cs"/>
                            </a:rPr>
                            <m:t>𝑛</m:t>
                          </m:r>
                        </m:sub>
                      </m:sSub>
                    </m:oMath>
                  </m:oMathPara>
                </a14:m>
                <a:endParaRPr lang="es-ES" sz="4800" dirty="0"/>
              </a:p>
            </p:txBody>
          </p:sp>
        </mc:Choice>
        <mc:Fallback xmlns="">
          <p:sp>
            <p:nvSpPr>
              <p:cNvPr id="4" name="TextBox 3">
                <a:extLst>
                  <a:ext uri="{FF2B5EF4-FFF2-40B4-BE49-F238E27FC236}">
                    <a16:creationId xmlns:a16="http://schemas.microsoft.com/office/drawing/2014/main" id="{9375070B-73D8-3582-05D9-27581BFCD80F}"/>
                  </a:ext>
                </a:extLst>
              </p:cNvPr>
              <p:cNvSpPr txBox="1">
                <a:spLocks noRot="1" noChangeAspect="1" noMove="1" noResize="1" noEditPoints="1" noAdjustHandles="1" noChangeArrowheads="1" noChangeShapeType="1" noTextEdit="1"/>
              </p:cNvSpPr>
              <p:nvPr/>
            </p:nvSpPr>
            <p:spPr>
              <a:xfrm>
                <a:off x="5327393" y="4070307"/>
                <a:ext cx="5587824" cy="627223"/>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762460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7">
            <a:extLst>
              <a:ext uri="{FF2B5EF4-FFF2-40B4-BE49-F238E27FC236}">
                <a16:creationId xmlns:a16="http://schemas.microsoft.com/office/drawing/2014/main" id="{11D7D39C-8C01-61E2-F178-97A72512C7CA}"/>
              </a:ext>
            </a:extLst>
          </p:cNvPr>
          <p:cNvSpPr/>
          <p:nvPr/>
        </p:nvSpPr>
        <p:spPr>
          <a:xfrm>
            <a:off x="10783885" y="229052"/>
            <a:ext cx="805569" cy="1055871"/>
          </a:xfrm>
          <a:custGeom>
            <a:avLst/>
            <a:gdLst/>
            <a:ahLst/>
            <a:cxnLst/>
            <a:rect l="l" t="t" r="r" b="b"/>
            <a:pathLst>
              <a:path w="1602326" h="2355852">
                <a:moveTo>
                  <a:pt x="0" y="0"/>
                </a:moveTo>
                <a:lnTo>
                  <a:pt x="1602326" y="0"/>
                </a:lnTo>
                <a:lnTo>
                  <a:pt x="1602326" y="2355852"/>
                </a:lnTo>
                <a:lnTo>
                  <a:pt x="0" y="2355852"/>
                </a:lnTo>
                <a:lnTo>
                  <a:pt x="0" y="0"/>
                </a:lnTo>
                <a:close/>
              </a:path>
            </a:pathLst>
          </a:custGeom>
          <a:blipFill>
            <a:blip r:embed="rId2">
              <a:alphaModFix amt="35000"/>
            </a:blip>
            <a:stretch>
              <a:fillRect/>
            </a:stretch>
          </a:blipFill>
        </p:spPr>
        <p:txBody>
          <a:bodyPr/>
          <a:lstStyle/>
          <a:p>
            <a:endParaRPr lang="es-ES"/>
          </a:p>
        </p:txBody>
      </p:sp>
      <p:pic>
        <p:nvPicPr>
          <p:cNvPr id="5" name="Imagen 28" descr="Texto&#10;&#10;Descripción generada automáticamente">
            <a:extLst>
              <a:ext uri="{FF2B5EF4-FFF2-40B4-BE49-F238E27FC236}">
                <a16:creationId xmlns:a16="http://schemas.microsoft.com/office/drawing/2014/main" id="{0B312D7B-7085-503C-8813-E59E53F19281}"/>
              </a:ext>
            </a:extLst>
          </p:cNvPr>
          <p:cNvPicPr>
            <a:picLocks noChangeAspect="1"/>
          </p:cNvPicPr>
          <p:nvPr/>
        </p:nvPicPr>
        <p:blipFill>
          <a:blip r:embed="rId3" cstate="print">
            <a:alphaModFix amt="35000"/>
            <a:extLst>
              <a:ext uri="{28A0092B-C50C-407E-A947-70E740481C1C}">
                <a14:useLocalDpi xmlns:a14="http://schemas.microsoft.com/office/drawing/2010/main" val="0"/>
              </a:ext>
            </a:extLst>
          </a:blip>
          <a:stretch>
            <a:fillRect/>
          </a:stretch>
        </p:blipFill>
        <p:spPr>
          <a:xfrm>
            <a:off x="602544" y="229053"/>
            <a:ext cx="1382854" cy="1055870"/>
          </a:xfrm>
          <a:prstGeom prst="rect">
            <a:avLst/>
          </a:prstGeom>
        </p:spPr>
      </p:pic>
      <p:sp>
        <p:nvSpPr>
          <p:cNvPr id="8" name="Título 1">
            <a:extLst>
              <a:ext uri="{FF2B5EF4-FFF2-40B4-BE49-F238E27FC236}">
                <a16:creationId xmlns:a16="http://schemas.microsoft.com/office/drawing/2014/main" id="{BC573E37-E2FE-C147-414C-D6E9DABBCDF6}"/>
              </a:ext>
            </a:extLst>
          </p:cNvPr>
          <p:cNvSpPr>
            <a:spLocks noGrp="1"/>
          </p:cNvSpPr>
          <p:nvPr>
            <p:ph type="title"/>
          </p:nvPr>
        </p:nvSpPr>
        <p:spPr>
          <a:xfrm>
            <a:off x="2340134" y="280304"/>
            <a:ext cx="7511732" cy="1325563"/>
          </a:xfrm>
        </p:spPr>
        <p:txBody>
          <a:bodyPr/>
          <a:lstStyle/>
          <a:p>
            <a:pPr algn="ctr"/>
            <a:r>
              <a:rPr lang="es-ES" dirty="0">
                <a:latin typeface="Roboto Bold" panose="02000000000000000000" pitchFamily="2" charset="0"/>
                <a:ea typeface="Roboto Bold" panose="02000000000000000000" pitchFamily="2" charset="0"/>
                <a:cs typeface="Roboto Bold" panose="02000000000000000000" pitchFamily="2" charset="0"/>
              </a:rPr>
              <a:t>Conclusiones y Trabajos Futuros</a:t>
            </a:r>
          </a:p>
        </p:txBody>
      </p:sp>
    </p:spTree>
    <p:extLst>
      <p:ext uri="{BB962C8B-B14F-4D97-AF65-F5344CB8AC3E}">
        <p14:creationId xmlns:p14="http://schemas.microsoft.com/office/powerpoint/2010/main" val="35850927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upo 46">
            <a:extLst>
              <a:ext uri="{FF2B5EF4-FFF2-40B4-BE49-F238E27FC236}">
                <a16:creationId xmlns:a16="http://schemas.microsoft.com/office/drawing/2014/main" id="{35A7E9CB-E89C-42AB-303C-29EB7337B7E0}"/>
              </a:ext>
            </a:extLst>
          </p:cNvPr>
          <p:cNvGrpSpPr/>
          <p:nvPr/>
        </p:nvGrpSpPr>
        <p:grpSpPr>
          <a:xfrm>
            <a:off x="544778" y="1407529"/>
            <a:ext cx="2376549" cy="2953690"/>
            <a:chOff x="701254" y="3357076"/>
            <a:chExt cx="2376549" cy="2953690"/>
          </a:xfrm>
        </p:grpSpPr>
        <p:grpSp>
          <p:nvGrpSpPr>
            <p:cNvPr id="46" name="Grupo 45">
              <a:extLst>
                <a:ext uri="{FF2B5EF4-FFF2-40B4-BE49-F238E27FC236}">
                  <a16:creationId xmlns:a16="http://schemas.microsoft.com/office/drawing/2014/main" id="{442353BB-DAA4-1FB6-0C15-A67BA813FDE8}"/>
                </a:ext>
              </a:extLst>
            </p:cNvPr>
            <p:cNvGrpSpPr/>
            <p:nvPr/>
          </p:nvGrpSpPr>
          <p:grpSpPr>
            <a:xfrm>
              <a:off x="701254" y="3357076"/>
              <a:ext cx="2376549" cy="2953690"/>
              <a:chOff x="3370724" y="3760932"/>
              <a:chExt cx="2376549" cy="2953690"/>
            </a:xfrm>
          </p:grpSpPr>
          <p:grpSp>
            <p:nvGrpSpPr>
              <p:cNvPr id="38" name="Group 5">
                <a:extLst>
                  <a:ext uri="{FF2B5EF4-FFF2-40B4-BE49-F238E27FC236}">
                    <a16:creationId xmlns:a16="http://schemas.microsoft.com/office/drawing/2014/main" id="{526A49A8-3884-03F8-46BD-E24901FCAFEB}"/>
                  </a:ext>
                </a:extLst>
              </p:cNvPr>
              <p:cNvGrpSpPr/>
              <p:nvPr/>
            </p:nvGrpSpPr>
            <p:grpSpPr>
              <a:xfrm>
                <a:off x="3370724" y="4352926"/>
                <a:ext cx="2376549" cy="2361696"/>
                <a:chOff x="0" y="0"/>
                <a:chExt cx="1279723" cy="1271725"/>
              </a:xfrm>
            </p:grpSpPr>
            <p:sp>
              <p:nvSpPr>
                <p:cNvPr id="39" name="Freeform 6">
                  <a:extLst>
                    <a:ext uri="{FF2B5EF4-FFF2-40B4-BE49-F238E27FC236}">
                      <a16:creationId xmlns:a16="http://schemas.microsoft.com/office/drawing/2014/main" id="{DE998C7B-32E9-6AEA-5E0B-376D8DE7ED97}"/>
                    </a:ext>
                  </a:extLst>
                </p:cNvPr>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C1D7DA"/>
                </a:solidFill>
              </p:spPr>
              <p:txBody>
                <a:bodyPr/>
                <a:lstStyle/>
                <a:p>
                  <a:endParaRPr lang="es-ES" sz="1200"/>
                </a:p>
              </p:txBody>
            </p:sp>
            <p:sp>
              <p:nvSpPr>
                <p:cNvPr id="40" name="TextBox 7">
                  <a:extLst>
                    <a:ext uri="{FF2B5EF4-FFF2-40B4-BE49-F238E27FC236}">
                      <a16:creationId xmlns:a16="http://schemas.microsoft.com/office/drawing/2014/main" id="{A3E387FB-4916-A2F3-07FD-55B08BEC07BF}"/>
                    </a:ext>
                  </a:extLst>
                </p:cNvPr>
                <p:cNvSpPr txBox="1"/>
                <p:nvPr/>
              </p:nvSpPr>
              <p:spPr>
                <a:xfrm>
                  <a:off x="0" y="-57150"/>
                  <a:ext cx="1279723" cy="1328875"/>
                </a:xfrm>
                <a:prstGeom prst="rect">
                  <a:avLst/>
                </a:prstGeom>
              </p:spPr>
              <p:txBody>
                <a:bodyPr lIns="29352" tIns="29352" rIns="29352" bIns="29352" rtlCol="0" anchor="ctr"/>
                <a:lstStyle/>
                <a:p>
                  <a:pPr algn="ctr">
                    <a:lnSpc>
                      <a:spcPts val="2743"/>
                    </a:lnSpc>
                    <a:spcBef>
                      <a:spcPct val="0"/>
                    </a:spcBef>
                  </a:pPr>
                  <a:endParaRPr sz="1200"/>
                </a:p>
              </p:txBody>
            </p:sp>
          </p:grpSp>
          <p:grpSp>
            <p:nvGrpSpPr>
              <p:cNvPr id="41" name="Group 8">
                <a:extLst>
                  <a:ext uri="{FF2B5EF4-FFF2-40B4-BE49-F238E27FC236}">
                    <a16:creationId xmlns:a16="http://schemas.microsoft.com/office/drawing/2014/main" id="{F7B3CE1B-A1AC-F3AD-A3D8-8B41A386F344}"/>
                  </a:ext>
                </a:extLst>
              </p:cNvPr>
              <p:cNvGrpSpPr/>
              <p:nvPr/>
            </p:nvGrpSpPr>
            <p:grpSpPr>
              <a:xfrm>
                <a:off x="3967005" y="3760932"/>
                <a:ext cx="1183987" cy="1183987"/>
                <a:chOff x="0" y="0"/>
                <a:chExt cx="812800" cy="812800"/>
              </a:xfrm>
            </p:grpSpPr>
            <p:sp>
              <p:nvSpPr>
                <p:cNvPr id="42" name="Freeform 9">
                  <a:extLst>
                    <a:ext uri="{FF2B5EF4-FFF2-40B4-BE49-F238E27FC236}">
                      <a16:creationId xmlns:a16="http://schemas.microsoft.com/office/drawing/2014/main" id="{40ADD1E4-5180-ECDA-A0A8-A0AE070A769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1D7DA"/>
                </a:solidFill>
              </p:spPr>
              <p:txBody>
                <a:bodyPr/>
                <a:lstStyle/>
                <a:p>
                  <a:endParaRPr lang="es-ES" sz="1200"/>
                </a:p>
              </p:txBody>
            </p:sp>
            <p:sp>
              <p:nvSpPr>
                <p:cNvPr id="43" name="TextBox 10">
                  <a:extLst>
                    <a:ext uri="{FF2B5EF4-FFF2-40B4-BE49-F238E27FC236}">
                      <a16:creationId xmlns:a16="http://schemas.microsoft.com/office/drawing/2014/main" id="{82694E07-6C80-006E-C60D-51E7660604BC}"/>
                    </a:ext>
                  </a:extLst>
                </p:cNvPr>
                <p:cNvSpPr txBox="1"/>
                <p:nvPr/>
              </p:nvSpPr>
              <p:spPr>
                <a:xfrm>
                  <a:off x="76200" y="19050"/>
                  <a:ext cx="660400" cy="717550"/>
                </a:xfrm>
                <a:prstGeom prst="rect">
                  <a:avLst/>
                </a:prstGeom>
              </p:spPr>
              <p:txBody>
                <a:bodyPr lIns="29352" tIns="29352" rIns="29352" bIns="29352" rtlCol="0" anchor="ctr"/>
                <a:lstStyle/>
                <a:p>
                  <a:pPr algn="ctr">
                    <a:lnSpc>
                      <a:spcPts val="2743"/>
                    </a:lnSpc>
                    <a:spcBef>
                      <a:spcPct val="0"/>
                    </a:spcBef>
                  </a:pPr>
                  <a:endParaRPr sz="1200"/>
                </a:p>
              </p:txBody>
            </p:sp>
          </p:grpSp>
        </p:grpSp>
        <p:sp>
          <p:nvSpPr>
            <p:cNvPr id="45" name="Marcador de contenido 32">
              <a:extLst>
                <a:ext uri="{FF2B5EF4-FFF2-40B4-BE49-F238E27FC236}">
                  <a16:creationId xmlns:a16="http://schemas.microsoft.com/office/drawing/2014/main" id="{F56DAEA4-8C2F-08C8-7639-699085B3DFA9}"/>
                </a:ext>
              </a:extLst>
            </p:cNvPr>
            <p:cNvSpPr txBox="1">
              <a:spLocks/>
            </p:cNvSpPr>
            <p:nvPr/>
          </p:nvSpPr>
          <p:spPr>
            <a:xfrm>
              <a:off x="706187" y="4400368"/>
              <a:ext cx="2238015" cy="1910398"/>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latin typeface="Roboto Bold" panose="02000000000000000000" pitchFamily="2" charset="0"/>
                  <a:ea typeface="Roboto Bold" panose="02000000000000000000" pitchFamily="2" charset="0"/>
                  <a:cs typeface="Roboto Bold" panose="02000000000000000000" pitchFamily="2" charset="0"/>
                </a:rPr>
                <a:t>Nuevo paradigma de computación. </a:t>
              </a:r>
            </a:p>
            <a:p>
              <a:r>
                <a:rPr lang="es-ES" dirty="0">
                  <a:latin typeface="Roboto Bold" panose="02000000000000000000" pitchFamily="2" charset="0"/>
                  <a:ea typeface="Roboto Bold" panose="02000000000000000000" pitchFamily="2" charset="0"/>
                  <a:cs typeface="Roboto Bold" panose="02000000000000000000" pitchFamily="2" charset="0"/>
                </a:rPr>
                <a:t>Integración entre los dos modelos.</a:t>
              </a:r>
            </a:p>
            <a:p>
              <a:r>
                <a:rPr lang="es-ES" dirty="0">
                  <a:latin typeface="Roboto Bold" panose="02000000000000000000" pitchFamily="2" charset="0"/>
                  <a:ea typeface="Roboto Bold" panose="02000000000000000000" pitchFamily="2" charset="0"/>
                  <a:cs typeface="Roboto Bold" panose="02000000000000000000" pitchFamily="2" charset="0"/>
                </a:rPr>
                <a:t>Aplicaciones híbridas.</a:t>
              </a:r>
            </a:p>
            <a:p>
              <a:endParaRPr lang="es-ES" dirty="0"/>
            </a:p>
          </p:txBody>
        </p:sp>
      </p:grpSp>
      <p:grpSp>
        <p:nvGrpSpPr>
          <p:cNvPr id="119" name="Grupo 118">
            <a:extLst>
              <a:ext uri="{FF2B5EF4-FFF2-40B4-BE49-F238E27FC236}">
                <a16:creationId xmlns:a16="http://schemas.microsoft.com/office/drawing/2014/main" id="{65E2B687-B6DD-19D6-D814-C2644C0DE757}"/>
              </a:ext>
            </a:extLst>
          </p:cNvPr>
          <p:cNvGrpSpPr/>
          <p:nvPr/>
        </p:nvGrpSpPr>
        <p:grpSpPr>
          <a:xfrm>
            <a:off x="1301861" y="1485447"/>
            <a:ext cx="862380" cy="846507"/>
            <a:chOff x="1301861" y="1485447"/>
            <a:chExt cx="862380" cy="846507"/>
          </a:xfrm>
        </p:grpSpPr>
        <p:sp>
          <p:nvSpPr>
            <p:cNvPr id="117" name="Freeform 53">
              <a:extLst>
                <a:ext uri="{FF2B5EF4-FFF2-40B4-BE49-F238E27FC236}">
                  <a16:creationId xmlns:a16="http://schemas.microsoft.com/office/drawing/2014/main" id="{237BF961-906E-4D15-1A32-926D6C8F248A}"/>
                </a:ext>
              </a:extLst>
            </p:cNvPr>
            <p:cNvSpPr/>
            <p:nvPr/>
          </p:nvSpPr>
          <p:spPr>
            <a:xfrm>
              <a:off x="1318741" y="1485447"/>
              <a:ext cx="828621" cy="846507"/>
            </a:xfrm>
            <a:custGeom>
              <a:avLst/>
              <a:gdLst/>
              <a:ahLst/>
              <a:cxnLst/>
              <a:rect l="l" t="t" r="r" b="b"/>
              <a:pathLst>
                <a:path w="849032" h="849032">
                  <a:moveTo>
                    <a:pt x="424516" y="0"/>
                  </a:moveTo>
                  <a:cubicBezTo>
                    <a:pt x="190062" y="0"/>
                    <a:pt x="0" y="190062"/>
                    <a:pt x="0" y="424516"/>
                  </a:cubicBezTo>
                  <a:cubicBezTo>
                    <a:pt x="0" y="658970"/>
                    <a:pt x="190062" y="849032"/>
                    <a:pt x="424516" y="849032"/>
                  </a:cubicBezTo>
                  <a:cubicBezTo>
                    <a:pt x="658970" y="849032"/>
                    <a:pt x="849032" y="658970"/>
                    <a:pt x="849032" y="424516"/>
                  </a:cubicBezTo>
                  <a:cubicBezTo>
                    <a:pt x="849032" y="190062"/>
                    <a:pt x="658970" y="0"/>
                    <a:pt x="424516" y="0"/>
                  </a:cubicBezTo>
                  <a:close/>
                </a:path>
              </a:pathLst>
            </a:custGeom>
            <a:solidFill>
              <a:schemeClr val="bg1"/>
            </a:solidFill>
          </p:spPr>
          <p:txBody>
            <a:bodyPr/>
            <a:lstStyle/>
            <a:p>
              <a:pPr algn="ctr"/>
              <a:endParaRPr lang="es-ES"/>
            </a:p>
          </p:txBody>
        </p:sp>
        <p:grpSp>
          <p:nvGrpSpPr>
            <p:cNvPr id="115" name="Grupo 114">
              <a:extLst>
                <a:ext uri="{FF2B5EF4-FFF2-40B4-BE49-F238E27FC236}">
                  <a16:creationId xmlns:a16="http://schemas.microsoft.com/office/drawing/2014/main" id="{426D4A5F-CB49-C2D4-626F-F399AEAA5592}"/>
                </a:ext>
              </a:extLst>
            </p:cNvPr>
            <p:cNvGrpSpPr/>
            <p:nvPr/>
          </p:nvGrpSpPr>
          <p:grpSpPr>
            <a:xfrm>
              <a:off x="1301861" y="1496749"/>
              <a:ext cx="862380" cy="819648"/>
              <a:chOff x="3222925" y="2126782"/>
              <a:chExt cx="914400" cy="914400"/>
            </a:xfrm>
          </p:grpSpPr>
          <p:pic>
            <p:nvPicPr>
              <p:cNvPr id="112" name="Gráfico 111" descr="Procesador contorno">
                <a:extLst>
                  <a:ext uri="{FF2B5EF4-FFF2-40B4-BE49-F238E27FC236}">
                    <a16:creationId xmlns:a16="http://schemas.microsoft.com/office/drawing/2014/main" id="{FB3716D9-CBBB-37A2-A88B-1484615D6E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22925" y="2126782"/>
                <a:ext cx="914400" cy="914400"/>
              </a:xfrm>
              <a:prstGeom prst="rect">
                <a:avLst/>
              </a:prstGeom>
            </p:spPr>
          </p:pic>
          <p:pic>
            <p:nvPicPr>
              <p:cNvPr id="114" name="Gráfico 113" descr="Átomo con relleno sólido">
                <a:extLst>
                  <a:ext uri="{FF2B5EF4-FFF2-40B4-BE49-F238E27FC236}">
                    <a16:creationId xmlns:a16="http://schemas.microsoft.com/office/drawing/2014/main" id="{785447CD-F5C3-8018-0E87-24D56C16245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34701" y="2438558"/>
                <a:ext cx="290847" cy="290847"/>
              </a:xfrm>
              <a:prstGeom prst="rect">
                <a:avLst/>
              </a:prstGeom>
            </p:spPr>
          </p:pic>
        </p:grpSp>
      </p:grpSp>
      <p:sp>
        <p:nvSpPr>
          <p:cNvPr id="4" name="Freeform 7">
            <a:extLst>
              <a:ext uri="{FF2B5EF4-FFF2-40B4-BE49-F238E27FC236}">
                <a16:creationId xmlns:a16="http://schemas.microsoft.com/office/drawing/2014/main" id="{11D7D39C-8C01-61E2-F178-97A72512C7CA}"/>
              </a:ext>
            </a:extLst>
          </p:cNvPr>
          <p:cNvSpPr/>
          <p:nvPr/>
        </p:nvSpPr>
        <p:spPr>
          <a:xfrm>
            <a:off x="10783885" y="229052"/>
            <a:ext cx="805569" cy="1055871"/>
          </a:xfrm>
          <a:custGeom>
            <a:avLst/>
            <a:gdLst/>
            <a:ahLst/>
            <a:cxnLst/>
            <a:rect l="l" t="t" r="r" b="b"/>
            <a:pathLst>
              <a:path w="1602326" h="2355852">
                <a:moveTo>
                  <a:pt x="0" y="0"/>
                </a:moveTo>
                <a:lnTo>
                  <a:pt x="1602326" y="0"/>
                </a:lnTo>
                <a:lnTo>
                  <a:pt x="1602326" y="2355852"/>
                </a:lnTo>
                <a:lnTo>
                  <a:pt x="0" y="2355852"/>
                </a:lnTo>
                <a:lnTo>
                  <a:pt x="0" y="0"/>
                </a:lnTo>
                <a:close/>
              </a:path>
            </a:pathLst>
          </a:custGeom>
          <a:blipFill>
            <a:blip r:embed="rId7">
              <a:alphaModFix amt="35000"/>
            </a:blip>
            <a:stretch>
              <a:fillRect/>
            </a:stretch>
          </a:blipFill>
        </p:spPr>
        <p:txBody>
          <a:bodyPr/>
          <a:lstStyle/>
          <a:p>
            <a:endParaRPr lang="es-ES"/>
          </a:p>
        </p:txBody>
      </p:sp>
      <p:pic>
        <p:nvPicPr>
          <p:cNvPr id="5" name="Imagen 28" descr="Texto&#10;&#10;Descripción generada automáticamente">
            <a:extLst>
              <a:ext uri="{FF2B5EF4-FFF2-40B4-BE49-F238E27FC236}">
                <a16:creationId xmlns:a16="http://schemas.microsoft.com/office/drawing/2014/main" id="{0B312D7B-7085-503C-8813-E59E53F19281}"/>
              </a:ext>
            </a:extLst>
          </p:cNvPr>
          <p:cNvPicPr>
            <a:picLocks noChangeAspect="1"/>
          </p:cNvPicPr>
          <p:nvPr/>
        </p:nvPicPr>
        <p:blipFill>
          <a:blip r:embed="rId8" cstate="print">
            <a:alphaModFix amt="35000"/>
            <a:extLst>
              <a:ext uri="{28A0092B-C50C-407E-A947-70E740481C1C}">
                <a14:useLocalDpi xmlns:a14="http://schemas.microsoft.com/office/drawing/2010/main" val="0"/>
              </a:ext>
            </a:extLst>
          </a:blip>
          <a:stretch>
            <a:fillRect/>
          </a:stretch>
        </p:blipFill>
        <p:spPr>
          <a:xfrm>
            <a:off x="602544" y="229053"/>
            <a:ext cx="1382854" cy="1055870"/>
          </a:xfrm>
          <a:prstGeom prst="rect">
            <a:avLst/>
          </a:prstGeom>
        </p:spPr>
      </p:pic>
      <p:sp>
        <p:nvSpPr>
          <p:cNvPr id="11" name="Título 1">
            <a:extLst>
              <a:ext uri="{FF2B5EF4-FFF2-40B4-BE49-F238E27FC236}">
                <a16:creationId xmlns:a16="http://schemas.microsoft.com/office/drawing/2014/main" id="{711B8BE6-9C98-BF93-FFBA-14A060BD0AD5}"/>
              </a:ext>
            </a:extLst>
          </p:cNvPr>
          <p:cNvSpPr txBox="1">
            <a:spLocks/>
          </p:cNvSpPr>
          <p:nvPr/>
        </p:nvSpPr>
        <p:spPr>
          <a:xfrm>
            <a:off x="2341926" y="204084"/>
            <a:ext cx="751173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a:latin typeface="Roboto Bold" panose="02000000000000000000" pitchFamily="2" charset="0"/>
                <a:ea typeface="Roboto Bold" panose="02000000000000000000" pitchFamily="2" charset="0"/>
                <a:cs typeface="Roboto Bold" panose="02000000000000000000" pitchFamily="2" charset="0"/>
              </a:rPr>
              <a:t>Conclusiones y Trabajos Futuros</a:t>
            </a:r>
            <a:endParaRPr lang="es-ES" dirty="0">
              <a:latin typeface="Roboto Bold" panose="02000000000000000000" pitchFamily="2" charset="0"/>
              <a:ea typeface="Roboto Bold" panose="02000000000000000000" pitchFamily="2" charset="0"/>
              <a:cs typeface="Roboto Bold" panose="02000000000000000000" pitchFamily="2" charset="0"/>
            </a:endParaRPr>
          </a:p>
        </p:txBody>
      </p:sp>
    </p:spTree>
    <p:extLst>
      <p:ext uri="{BB962C8B-B14F-4D97-AF65-F5344CB8AC3E}">
        <p14:creationId xmlns:p14="http://schemas.microsoft.com/office/powerpoint/2010/main" val="36808675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21">
            <a:extLst>
              <a:ext uri="{FF2B5EF4-FFF2-40B4-BE49-F238E27FC236}">
                <a16:creationId xmlns:a16="http://schemas.microsoft.com/office/drawing/2014/main" id="{B2EC2F9C-7FF9-FC3C-1961-EDA264B4C7B2}"/>
              </a:ext>
            </a:extLst>
          </p:cNvPr>
          <p:cNvSpPr txBox="1"/>
          <p:nvPr/>
        </p:nvSpPr>
        <p:spPr>
          <a:xfrm>
            <a:off x="4876759" y="2507035"/>
            <a:ext cx="2376549" cy="2467828"/>
          </a:xfrm>
          <a:prstGeom prst="rect">
            <a:avLst/>
          </a:prstGeom>
        </p:spPr>
        <p:txBody>
          <a:bodyPr lIns="29352" tIns="29352" rIns="29352" bIns="29352" rtlCol="0" anchor="ctr"/>
          <a:lstStyle/>
          <a:p>
            <a:pPr algn="ctr">
              <a:lnSpc>
                <a:spcPts val="2743"/>
              </a:lnSpc>
              <a:spcBef>
                <a:spcPct val="0"/>
              </a:spcBef>
            </a:pPr>
            <a:endParaRPr sz="1200"/>
          </a:p>
        </p:txBody>
      </p:sp>
      <p:grpSp>
        <p:nvGrpSpPr>
          <p:cNvPr id="47" name="Grupo 46">
            <a:extLst>
              <a:ext uri="{FF2B5EF4-FFF2-40B4-BE49-F238E27FC236}">
                <a16:creationId xmlns:a16="http://schemas.microsoft.com/office/drawing/2014/main" id="{35A7E9CB-E89C-42AB-303C-29EB7337B7E0}"/>
              </a:ext>
            </a:extLst>
          </p:cNvPr>
          <p:cNvGrpSpPr/>
          <p:nvPr/>
        </p:nvGrpSpPr>
        <p:grpSpPr>
          <a:xfrm>
            <a:off x="544778" y="1407529"/>
            <a:ext cx="2376549" cy="2953690"/>
            <a:chOff x="701254" y="3357076"/>
            <a:chExt cx="2376549" cy="2953690"/>
          </a:xfrm>
        </p:grpSpPr>
        <p:grpSp>
          <p:nvGrpSpPr>
            <p:cNvPr id="46" name="Grupo 45">
              <a:extLst>
                <a:ext uri="{FF2B5EF4-FFF2-40B4-BE49-F238E27FC236}">
                  <a16:creationId xmlns:a16="http://schemas.microsoft.com/office/drawing/2014/main" id="{442353BB-DAA4-1FB6-0C15-A67BA813FDE8}"/>
                </a:ext>
              </a:extLst>
            </p:cNvPr>
            <p:cNvGrpSpPr/>
            <p:nvPr/>
          </p:nvGrpSpPr>
          <p:grpSpPr>
            <a:xfrm>
              <a:off x="701254" y="3357076"/>
              <a:ext cx="2376549" cy="2953690"/>
              <a:chOff x="3370724" y="3760932"/>
              <a:chExt cx="2376549" cy="2953690"/>
            </a:xfrm>
          </p:grpSpPr>
          <p:grpSp>
            <p:nvGrpSpPr>
              <p:cNvPr id="38" name="Group 5">
                <a:extLst>
                  <a:ext uri="{FF2B5EF4-FFF2-40B4-BE49-F238E27FC236}">
                    <a16:creationId xmlns:a16="http://schemas.microsoft.com/office/drawing/2014/main" id="{526A49A8-3884-03F8-46BD-E24901FCAFEB}"/>
                  </a:ext>
                </a:extLst>
              </p:cNvPr>
              <p:cNvGrpSpPr/>
              <p:nvPr/>
            </p:nvGrpSpPr>
            <p:grpSpPr>
              <a:xfrm>
                <a:off x="3370724" y="4352926"/>
                <a:ext cx="2376549" cy="2361696"/>
                <a:chOff x="0" y="0"/>
                <a:chExt cx="1279723" cy="1271725"/>
              </a:xfrm>
            </p:grpSpPr>
            <p:sp>
              <p:nvSpPr>
                <p:cNvPr id="39" name="Freeform 6">
                  <a:extLst>
                    <a:ext uri="{FF2B5EF4-FFF2-40B4-BE49-F238E27FC236}">
                      <a16:creationId xmlns:a16="http://schemas.microsoft.com/office/drawing/2014/main" id="{DE998C7B-32E9-6AEA-5E0B-376D8DE7ED97}"/>
                    </a:ext>
                  </a:extLst>
                </p:cNvPr>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C1D7DA"/>
                </a:solidFill>
              </p:spPr>
              <p:txBody>
                <a:bodyPr/>
                <a:lstStyle/>
                <a:p>
                  <a:endParaRPr lang="es-ES" sz="1200"/>
                </a:p>
              </p:txBody>
            </p:sp>
            <p:sp>
              <p:nvSpPr>
                <p:cNvPr id="40" name="TextBox 7">
                  <a:extLst>
                    <a:ext uri="{FF2B5EF4-FFF2-40B4-BE49-F238E27FC236}">
                      <a16:creationId xmlns:a16="http://schemas.microsoft.com/office/drawing/2014/main" id="{A3E387FB-4916-A2F3-07FD-55B08BEC07BF}"/>
                    </a:ext>
                  </a:extLst>
                </p:cNvPr>
                <p:cNvSpPr txBox="1"/>
                <p:nvPr/>
              </p:nvSpPr>
              <p:spPr>
                <a:xfrm>
                  <a:off x="0" y="-57150"/>
                  <a:ext cx="1279723" cy="1328875"/>
                </a:xfrm>
                <a:prstGeom prst="rect">
                  <a:avLst/>
                </a:prstGeom>
              </p:spPr>
              <p:txBody>
                <a:bodyPr lIns="29352" tIns="29352" rIns="29352" bIns="29352" rtlCol="0" anchor="ctr"/>
                <a:lstStyle/>
                <a:p>
                  <a:pPr algn="ctr">
                    <a:lnSpc>
                      <a:spcPts val="2743"/>
                    </a:lnSpc>
                    <a:spcBef>
                      <a:spcPct val="0"/>
                    </a:spcBef>
                  </a:pPr>
                  <a:endParaRPr sz="1200"/>
                </a:p>
              </p:txBody>
            </p:sp>
          </p:grpSp>
          <p:grpSp>
            <p:nvGrpSpPr>
              <p:cNvPr id="41" name="Group 8">
                <a:extLst>
                  <a:ext uri="{FF2B5EF4-FFF2-40B4-BE49-F238E27FC236}">
                    <a16:creationId xmlns:a16="http://schemas.microsoft.com/office/drawing/2014/main" id="{F7B3CE1B-A1AC-F3AD-A3D8-8B41A386F344}"/>
                  </a:ext>
                </a:extLst>
              </p:cNvPr>
              <p:cNvGrpSpPr/>
              <p:nvPr/>
            </p:nvGrpSpPr>
            <p:grpSpPr>
              <a:xfrm>
                <a:off x="3967005" y="3760932"/>
                <a:ext cx="1183987" cy="1183987"/>
                <a:chOff x="0" y="0"/>
                <a:chExt cx="812800" cy="812800"/>
              </a:xfrm>
            </p:grpSpPr>
            <p:sp>
              <p:nvSpPr>
                <p:cNvPr id="42" name="Freeform 9">
                  <a:extLst>
                    <a:ext uri="{FF2B5EF4-FFF2-40B4-BE49-F238E27FC236}">
                      <a16:creationId xmlns:a16="http://schemas.microsoft.com/office/drawing/2014/main" id="{40ADD1E4-5180-ECDA-A0A8-A0AE070A769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1D7DA"/>
                </a:solidFill>
              </p:spPr>
              <p:txBody>
                <a:bodyPr/>
                <a:lstStyle/>
                <a:p>
                  <a:endParaRPr lang="es-ES" sz="1200"/>
                </a:p>
              </p:txBody>
            </p:sp>
            <p:sp>
              <p:nvSpPr>
                <p:cNvPr id="43" name="TextBox 10">
                  <a:extLst>
                    <a:ext uri="{FF2B5EF4-FFF2-40B4-BE49-F238E27FC236}">
                      <a16:creationId xmlns:a16="http://schemas.microsoft.com/office/drawing/2014/main" id="{82694E07-6C80-006E-C60D-51E7660604BC}"/>
                    </a:ext>
                  </a:extLst>
                </p:cNvPr>
                <p:cNvSpPr txBox="1"/>
                <p:nvPr/>
              </p:nvSpPr>
              <p:spPr>
                <a:xfrm>
                  <a:off x="76200" y="19050"/>
                  <a:ext cx="660400" cy="717550"/>
                </a:xfrm>
                <a:prstGeom prst="rect">
                  <a:avLst/>
                </a:prstGeom>
              </p:spPr>
              <p:txBody>
                <a:bodyPr lIns="29352" tIns="29352" rIns="29352" bIns="29352" rtlCol="0" anchor="ctr"/>
                <a:lstStyle/>
                <a:p>
                  <a:pPr algn="ctr">
                    <a:lnSpc>
                      <a:spcPts val="2743"/>
                    </a:lnSpc>
                    <a:spcBef>
                      <a:spcPct val="0"/>
                    </a:spcBef>
                  </a:pPr>
                  <a:endParaRPr sz="1200"/>
                </a:p>
              </p:txBody>
            </p:sp>
          </p:grpSp>
        </p:grpSp>
        <p:sp>
          <p:nvSpPr>
            <p:cNvPr id="45" name="Marcador de contenido 32">
              <a:extLst>
                <a:ext uri="{FF2B5EF4-FFF2-40B4-BE49-F238E27FC236}">
                  <a16:creationId xmlns:a16="http://schemas.microsoft.com/office/drawing/2014/main" id="{F56DAEA4-8C2F-08C8-7639-699085B3DFA9}"/>
                </a:ext>
              </a:extLst>
            </p:cNvPr>
            <p:cNvSpPr txBox="1">
              <a:spLocks/>
            </p:cNvSpPr>
            <p:nvPr/>
          </p:nvSpPr>
          <p:spPr>
            <a:xfrm>
              <a:off x="706187" y="4400368"/>
              <a:ext cx="2238015" cy="1910398"/>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latin typeface="Roboto Bold" panose="02000000000000000000" pitchFamily="2" charset="0"/>
                  <a:ea typeface="Roboto Bold" panose="02000000000000000000" pitchFamily="2" charset="0"/>
                  <a:cs typeface="Roboto Bold" panose="02000000000000000000" pitchFamily="2" charset="0"/>
                </a:rPr>
                <a:t>Nuevo paradigma de computación. </a:t>
              </a:r>
            </a:p>
            <a:p>
              <a:r>
                <a:rPr lang="es-ES" dirty="0">
                  <a:latin typeface="Roboto Bold" panose="02000000000000000000" pitchFamily="2" charset="0"/>
                  <a:ea typeface="Roboto Bold" panose="02000000000000000000" pitchFamily="2" charset="0"/>
                  <a:cs typeface="Roboto Bold" panose="02000000000000000000" pitchFamily="2" charset="0"/>
                </a:rPr>
                <a:t>Integración entre los dos modelos.</a:t>
              </a:r>
            </a:p>
            <a:p>
              <a:r>
                <a:rPr lang="es-ES" dirty="0">
                  <a:latin typeface="Roboto Bold" panose="02000000000000000000" pitchFamily="2" charset="0"/>
                  <a:ea typeface="Roboto Bold" panose="02000000000000000000" pitchFamily="2" charset="0"/>
                  <a:cs typeface="Roboto Bold" panose="02000000000000000000" pitchFamily="2" charset="0"/>
                </a:rPr>
                <a:t>Aplicaciones híbridas.</a:t>
              </a:r>
            </a:p>
            <a:p>
              <a:endParaRPr lang="es-ES" dirty="0"/>
            </a:p>
          </p:txBody>
        </p:sp>
      </p:grpSp>
      <p:grpSp>
        <p:nvGrpSpPr>
          <p:cNvPr id="64" name="Grupo 63">
            <a:extLst>
              <a:ext uri="{FF2B5EF4-FFF2-40B4-BE49-F238E27FC236}">
                <a16:creationId xmlns:a16="http://schemas.microsoft.com/office/drawing/2014/main" id="{C74150A4-FDD5-977A-3335-692E9B2CFA50}"/>
              </a:ext>
            </a:extLst>
          </p:cNvPr>
          <p:cNvGrpSpPr/>
          <p:nvPr/>
        </p:nvGrpSpPr>
        <p:grpSpPr>
          <a:xfrm>
            <a:off x="3405408" y="3213352"/>
            <a:ext cx="2396871" cy="2953690"/>
            <a:chOff x="3395850" y="3260281"/>
            <a:chExt cx="2396871" cy="2953690"/>
          </a:xfrm>
        </p:grpSpPr>
        <p:grpSp>
          <p:nvGrpSpPr>
            <p:cNvPr id="50" name="Grupo 49">
              <a:extLst>
                <a:ext uri="{FF2B5EF4-FFF2-40B4-BE49-F238E27FC236}">
                  <a16:creationId xmlns:a16="http://schemas.microsoft.com/office/drawing/2014/main" id="{E0B4DDF1-2471-FC28-8EFD-E019C7A5EA93}"/>
                </a:ext>
              </a:extLst>
            </p:cNvPr>
            <p:cNvGrpSpPr/>
            <p:nvPr/>
          </p:nvGrpSpPr>
          <p:grpSpPr>
            <a:xfrm>
              <a:off x="3416172" y="3260281"/>
              <a:ext cx="2376549" cy="2953690"/>
              <a:chOff x="701254" y="3357076"/>
              <a:chExt cx="2376549" cy="2953690"/>
            </a:xfrm>
          </p:grpSpPr>
          <p:grpSp>
            <p:nvGrpSpPr>
              <p:cNvPr id="51" name="Grupo 50">
                <a:extLst>
                  <a:ext uri="{FF2B5EF4-FFF2-40B4-BE49-F238E27FC236}">
                    <a16:creationId xmlns:a16="http://schemas.microsoft.com/office/drawing/2014/main" id="{1BF51D4C-F3A4-8D67-A3B6-D8E9B26BB379}"/>
                  </a:ext>
                </a:extLst>
              </p:cNvPr>
              <p:cNvGrpSpPr/>
              <p:nvPr/>
            </p:nvGrpSpPr>
            <p:grpSpPr>
              <a:xfrm>
                <a:off x="701254" y="3357076"/>
                <a:ext cx="2376549" cy="2953690"/>
                <a:chOff x="3370724" y="3760932"/>
                <a:chExt cx="2376549" cy="2953690"/>
              </a:xfrm>
            </p:grpSpPr>
            <p:grpSp>
              <p:nvGrpSpPr>
                <p:cNvPr id="53" name="Group 5">
                  <a:extLst>
                    <a:ext uri="{FF2B5EF4-FFF2-40B4-BE49-F238E27FC236}">
                      <a16:creationId xmlns:a16="http://schemas.microsoft.com/office/drawing/2014/main" id="{B6055DD6-0820-1A17-9F79-D754B1D5A0D0}"/>
                    </a:ext>
                  </a:extLst>
                </p:cNvPr>
                <p:cNvGrpSpPr/>
                <p:nvPr/>
              </p:nvGrpSpPr>
              <p:grpSpPr>
                <a:xfrm>
                  <a:off x="3370724" y="4352926"/>
                  <a:ext cx="2376549" cy="2361696"/>
                  <a:chOff x="0" y="0"/>
                  <a:chExt cx="1279723" cy="1271725"/>
                </a:xfrm>
              </p:grpSpPr>
              <p:sp>
                <p:nvSpPr>
                  <p:cNvPr id="58" name="Freeform 6">
                    <a:extLst>
                      <a:ext uri="{FF2B5EF4-FFF2-40B4-BE49-F238E27FC236}">
                        <a16:creationId xmlns:a16="http://schemas.microsoft.com/office/drawing/2014/main" id="{3D3AC8DE-C3EF-B59C-0207-CDD2AC32BA2A}"/>
                      </a:ext>
                    </a:extLst>
                  </p:cNvPr>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C1D7DA"/>
                  </a:solidFill>
                </p:spPr>
                <p:txBody>
                  <a:bodyPr/>
                  <a:lstStyle/>
                  <a:p>
                    <a:endParaRPr lang="es-ES" sz="1200"/>
                  </a:p>
                </p:txBody>
              </p:sp>
              <p:sp>
                <p:nvSpPr>
                  <p:cNvPr id="59" name="TextBox 7">
                    <a:extLst>
                      <a:ext uri="{FF2B5EF4-FFF2-40B4-BE49-F238E27FC236}">
                        <a16:creationId xmlns:a16="http://schemas.microsoft.com/office/drawing/2014/main" id="{32CFF433-89C6-FE70-6977-48F87F611277}"/>
                      </a:ext>
                    </a:extLst>
                  </p:cNvPr>
                  <p:cNvSpPr txBox="1"/>
                  <p:nvPr/>
                </p:nvSpPr>
                <p:spPr>
                  <a:xfrm>
                    <a:off x="0" y="-57150"/>
                    <a:ext cx="1279723" cy="1328875"/>
                  </a:xfrm>
                  <a:prstGeom prst="rect">
                    <a:avLst/>
                  </a:prstGeom>
                </p:spPr>
                <p:txBody>
                  <a:bodyPr lIns="29352" tIns="29352" rIns="29352" bIns="29352" rtlCol="0" anchor="ctr"/>
                  <a:lstStyle/>
                  <a:p>
                    <a:pPr algn="ctr">
                      <a:lnSpc>
                        <a:spcPts val="2743"/>
                      </a:lnSpc>
                      <a:spcBef>
                        <a:spcPct val="0"/>
                      </a:spcBef>
                    </a:pPr>
                    <a:endParaRPr sz="1200"/>
                  </a:p>
                </p:txBody>
              </p:sp>
            </p:grpSp>
            <p:grpSp>
              <p:nvGrpSpPr>
                <p:cNvPr id="54" name="Group 8">
                  <a:extLst>
                    <a:ext uri="{FF2B5EF4-FFF2-40B4-BE49-F238E27FC236}">
                      <a16:creationId xmlns:a16="http://schemas.microsoft.com/office/drawing/2014/main" id="{91CA02BA-E4DC-F969-6C7F-7A79C7676CA8}"/>
                    </a:ext>
                  </a:extLst>
                </p:cNvPr>
                <p:cNvGrpSpPr/>
                <p:nvPr/>
              </p:nvGrpSpPr>
              <p:grpSpPr>
                <a:xfrm>
                  <a:off x="3967005" y="3760932"/>
                  <a:ext cx="1183987" cy="1183987"/>
                  <a:chOff x="0" y="0"/>
                  <a:chExt cx="812800" cy="812800"/>
                </a:xfrm>
              </p:grpSpPr>
              <p:sp>
                <p:nvSpPr>
                  <p:cNvPr id="56" name="Freeform 9">
                    <a:extLst>
                      <a:ext uri="{FF2B5EF4-FFF2-40B4-BE49-F238E27FC236}">
                        <a16:creationId xmlns:a16="http://schemas.microsoft.com/office/drawing/2014/main" id="{D6D5320E-157B-65B4-0766-53FCB424234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1D7DA"/>
                  </a:solidFill>
                </p:spPr>
                <p:txBody>
                  <a:bodyPr/>
                  <a:lstStyle/>
                  <a:p>
                    <a:endParaRPr lang="es-ES" sz="1200"/>
                  </a:p>
                </p:txBody>
              </p:sp>
              <p:sp>
                <p:nvSpPr>
                  <p:cNvPr id="57" name="TextBox 10">
                    <a:extLst>
                      <a:ext uri="{FF2B5EF4-FFF2-40B4-BE49-F238E27FC236}">
                        <a16:creationId xmlns:a16="http://schemas.microsoft.com/office/drawing/2014/main" id="{E0477E9E-128B-5FAA-D43A-1763C785D2DD}"/>
                      </a:ext>
                    </a:extLst>
                  </p:cNvPr>
                  <p:cNvSpPr txBox="1"/>
                  <p:nvPr/>
                </p:nvSpPr>
                <p:spPr>
                  <a:xfrm>
                    <a:off x="76200" y="19050"/>
                    <a:ext cx="660400" cy="717550"/>
                  </a:xfrm>
                  <a:prstGeom prst="rect">
                    <a:avLst/>
                  </a:prstGeom>
                </p:spPr>
                <p:txBody>
                  <a:bodyPr lIns="29352" tIns="29352" rIns="29352" bIns="29352" rtlCol="0" anchor="ctr"/>
                  <a:lstStyle/>
                  <a:p>
                    <a:pPr algn="ctr">
                      <a:lnSpc>
                        <a:spcPts val="2743"/>
                      </a:lnSpc>
                      <a:spcBef>
                        <a:spcPct val="0"/>
                      </a:spcBef>
                    </a:pPr>
                    <a:endParaRPr sz="1200"/>
                  </a:p>
                </p:txBody>
              </p:sp>
            </p:grpSp>
          </p:grpSp>
          <p:sp>
            <p:nvSpPr>
              <p:cNvPr id="52" name="Marcador de contenido 32">
                <a:extLst>
                  <a:ext uri="{FF2B5EF4-FFF2-40B4-BE49-F238E27FC236}">
                    <a16:creationId xmlns:a16="http://schemas.microsoft.com/office/drawing/2014/main" id="{87724560-653B-2D2A-549B-1CFA22AD2AB2}"/>
                  </a:ext>
                </a:extLst>
              </p:cNvPr>
              <p:cNvSpPr txBox="1">
                <a:spLocks/>
              </p:cNvSpPr>
              <p:nvPr/>
            </p:nvSpPr>
            <p:spPr>
              <a:xfrm>
                <a:off x="770520" y="4400368"/>
                <a:ext cx="2238015" cy="19103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a:p>
            </p:txBody>
          </p:sp>
        </p:grpSp>
        <p:sp>
          <p:nvSpPr>
            <p:cNvPr id="62" name="Marcador de contenido 32">
              <a:extLst>
                <a:ext uri="{FF2B5EF4-FFF2-40B4-BE49-F238E27FC236}">
                  <a16:creationId xmlns:a16="http://schemas.microsoft.com/office/drawing/2014/main" id="{AA909B2D-3CF0-AE18-5C9D-6C150BE5E884}"/>
                </a:ext>
              </a:extLst>
            </p:cNvPr>
            <p:cNvSpPr txBox="1">
              <a:spLocks/>
            </p:cNvSpPr>
            <p:nvPr/>
          </p:nvSpPr>
          <p:spPr>
            <a:xfrm>
              <a:off x="3395850" y="4361764"/>
              <a:ext cx="2238015" cy="1651517"/>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latin typeface="Roboto Bold"/>
                  <a:ea typeface="Roboto Bold"/>
                </a:rPr>
                <a:t>Metodología.</a:t>
              </a:r>
            </a:p>
            <a:p>
              <a:r>
                <a:rPr lang="es-ES" dirty="0">
                  <a:latin typeface="Roboto Bold"/>
                  <a:ea typeface="Roboto Bold"/>
                </a:rPr>
                <a:t>Especificación de la aplicación.</a:t>
              </a:r>
            </a:p>
            <a:p>
              <a:r>
                <a:rPr lang="es-ES" dirty="0">
                  <a:latin typeface="Roboto Bold"/>
                  <a:ea typeface="Roboto Bold"/>
                </a:rPr>
                <a:t>Salida despliegue óptimo.</a:t>
              </a:r>
            </a:p>
            <a:p>
              <a:endParaRPr lang="es-ES" dirty="0">
                <a:solidFill>
                  <a:schemeClr val="bg1"/>
                </a:solidFill>
                <a:latin typeface="Roboto Bold"/>
                <a:ea typeface="Roboto Bold"/>
              </a:endParaRPr>
            </a:p>
          </p:txBody>
        </p:sp>
      </p:grpSp>
      <p:grpSp>
        <p:nvGrpSpPr>
          <p:cNvPr id="104" name="Grupo 103">
            <a:extLst>
              <a:ext uri="{FF2B5EF4-FFF2-40B4-BE49-F238E27FC236}">
                <a16:creationId xmlns:a16="http://schemas.microsoft.com/office/drawing/2014/main" id="{8D323127-EB07-C469-2771-7D4BDD12B945}"/>
              </a:ext>
            </a:extLst>
          </p:cNvPr>
          <p:cNvGrpSpPr/>
          <p:nvPr/>
        </p:nvGrpSpPr>
        <p:grpSpPr>
          <a:xfrm>
            <a:off x="4195644" y="3305343"/>
            <a:ext cx="828621" cy="846507"/>
            <a:chOff x="5955164" y="4491871"/>
            <a:chExt cx="828621" cy="846507"/>
          </a:xfrm>
          <a:solidFill>
            <a:schemeClr val="bg1"/>
          </a:solidFill>
        </p:grpSpPr>
        <p:sp>
          <p:nvSpPr>
            <p:cNvPr id="101" name="Freeform 53">
              <a:extLst>
                <a:ext uri="{FF2B5EF4-FFF2-40B4-BE49-F238E27FC236}">
                  <a16:creationId xmlns:a16="http://schemas.microsoft.com/office/drawing/2014/main" id="{FEBCA29B-A72D-85E9-6BEF-7971EA0927DF}"/>
                </a:ext>
              </a:extLst>
            </p:cNvPr>
            <p:cNvSpPr/>
            <p:nvPr/>
          </p:nvSpPr>
          <p:spPr>
            <a:xfrm>
              <a:off x="5955164" y="4491871"/>
              <a:ext cx="828621" cy="846507"/>
            </a:xfrm>
            <a:custGeom>
              <a:avLst/>
              <a:gdLst/>
              <a:ahLst/>
              <a:cxnLst/>
              <a:rect l="l" t="t" r="r" b="b"/>
              <a:pathLst>
                <a:path w="849032" h="849032">
                  <a:moveTo>
                    <a:pt x="424516" y="0"/>
                  </a:moveTo>
                  <a:cubicBezTo>
                    <a:pt x="190062" y="0"/>
                    <a:pt x="0" y="190062"/>
                    <a:pt x="0" y="424516"/>
                  </a:cubicBezTo>
                  <a:cubicBezTo>
                    <a:pt x="0" y="658970"/>
                    <a:pt x="190062" y="849032"/>
                    <a:pt x="424516" y="849032"/>
                  </a:cubicBezTo>
                  <a:cubicBezTo>
                    <a:pt x="658970" y="849032"/>
                    <a:pt x="849032" y="658970"/>
                    <a:pt x="849032" y="424516"/>
                  </a:cubicBezTo>
                  <a:cubicBezTo>
                    <a:pt x="849032" y="190062"/>
                    <a:pt x="658970" y="0"/>
                    <a:pt x="424516" y="0"/>
                  </a:cubicBezTo>
                  <a:close/>
                </a:path>
              </a:pathLst>
            </a:custGeom>
            <a:solidFill>
              <a:schemeClr val="bg1"/>
            </a:solidFill>
          </p:spPr>
          <p:txBody>
            <a:bodyPr/>
            <a:lstStyle/>
            <a:p>
              <a:pPr algn="ctr"/>
              <a:endParaRPr lang="es-ES"/>
            </a:p>
          </p:txBody>
        </p:sp>
        <p:pic>
          <p:nvPicPr>
            <p:cNvPr id="103" name="Gráfico 102" descr="Flujo de trabajo contorno">
              <a:extLst>
                <a:ext uri="{FF2B5EF4-FFF2-40B4-BE49-F238E27FC236}">
                  <a16:creationId xmlns:a16="http://schemas.microsoft.com/office/drawing/2014/main" id="{C60D1B5E-85A0-E91D-D0B4-84AB749746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63949" y="4594951"/>
              <a:ext cx="611049" cy="611049"/>
            </a:xfrm>
            <a:prstGeom prst="rect">
              <a:avLst/>
            </a:prstGeom>
          </p:spPr>
        </p:pic>
      </p:grpSp>
      <p:grpSp>
        <p:nvGrpSpPr>
          <p:cNvPr id="119" name="Grupo 118">
            <a:extLst>
              <a:ext uri="{FF2B5EF4-FFF2-40B4-BE49-F238E27FC236}">
                <a16:creationId xmlns:a16="http://schemas.microsoft.com/office/drawing/2014/main" id="{65E2B687-B6DD-19D6-D814-C2644C0DE757}"/>
              </a:ext>
            </a:extLst>
          </p:cNvPr>
          <p:cNvGrpSpPr/>
          <p:nvPr/>
        </p:nvGrpSpPr>
        <p:grpSpPr>
          <a:xfrm>
            <a:off x="1301861" y="1485447"/>
            <a:ext cx="862380" cy="846507"/>
            <a:chOff x="1301861" y="1485447"/>
            <a:chExt cx="862380" cy="846507"/>
          </a:xfrm>
        </p:grpSpPr>
        <p:sp>
          <p:nvSpPr>
            <p:cNvPr id="117" name="Freeform 53">
              <a:extLst>
                <a:ext uri="{FF2B5EF4-FFF2-40B4-BE49-F238E27FC236}">
                  <a16:creationId xmlns:a16="http://schemas.microsoft.com/office/drawing/2014/main" id="{237BF961-906E-4D15-1A32-926D6C8F248A}"/>
                </a:ext>
              </a:extLst>
            </p:cNvPr>
            <p:cNvSpPr/>
            <p:nvPr/>
          </p:nvSpPr>
          <p:spPr>
            <a:xfrm>
              <a:off x="1318741" y="1485447"/>
              <a:ext cx="828621" cy="846507"/>
            </a:xfrm>
            <a:custGeom>
              <a:avLst/>
              <a:gdLst/>
              <a:ahLst/>
              <a:cxnLst/>
              <a:rect l="l" t="t" r="r" b="b"/>
              <a:pathLst>
                <a:path w="849032" h="849032">
                  <a:moveTo>
                    <a:pt x="424516" y="0"/>
                  </a:moveTo>
                  <a:cubicBezTo>
                    <a:pt x="190062" y="0"/>
                    <a:pt x="0" y="190062"/>
                    <a:pt x="0" y="424516"/>
                  </a:cubicBezTo>
                  <a:cubicBezTo>
                    <a:pt x="0" y="658970"/>
                    <a:pt x="190062" y="849032"/>
                    <a:pt x="424516" y="849032"/>
                  </a:cubicBezTo>
                  <a:cubicBezTo>
                    <a:pt x="658970" y="849032"/>
                    <a:pt x="849032" y="658970"/>
                    <a:pt x="849032" y="424516"/>
                  </a:cubicBezTo>
                  <a:cubicBezTo>
                    <a:pt x="849032" y="190062"/>
                    <a:pt x="658970" y="0"/>
                    <a:pt x="424516" y="0"/>
                  </a:cubicBezTo>
                  <a:close/>
                </a:path>
              </a:pathLst>
            </a:custGeom>
            <a:solidFill>
              <a:schemeClr val="bg1"/>
            </a:solidFill>
          </p:spPr>
          <p:txBody>
            <a:bodyPr/>
            <a:lstStyle/>
            <a:p>
              <a:pPr algn="ctr"/>
              <a:endParaRPr lang="es-ES"/>
            </a:p>
          </p:txBody>
        </p:sp>
        <p:grpSp>
          <p:nvGrpSpPr>
            <p:cNvPr id="115" name="Grupo 114">
              <a:extLst>
                <a:ext uri="{FF2B5EF4-FFF2-40B4-BE49-F238E27FC236}">
                  <a16:creationId xmlns:a16="http://schemas.microsoft.com/office/drawing/2014/main" id="{426D4A5F-CB49-C2D4-626F-F399AEAA5592}"/>
                </a:ext>
              </a:extLst>
            </p:cNvPr>
            <p:cNvGrpSpPr/>
            <p:nvPr/>
          </p:nvGrpSpPr>
          <p:grpSpPr>
            <a:xfrm>
              <a:off x="1301861" y="1496749"/>
              <a:ext cx="862380" cy="819648"/>
              <a:chOff x="3222925" y="2126782"/>
              <a:chExt cx="914400" cy="914400"/>
            </a:xfrm>
          </p:grpSpPr>
          <p:pic>
            <p:nvPicPr>
              <p:cNvPr id="112" name="Gráfico 111" descr="Procesador contorno">
                <a:extLst>
                  <a:ext uri="{FF2B5EF4-FFF2-40B4-BE49-F238E27FC236}">
                    <a16:creationId xmlns:a16="http://schemas.microsoft.com/office/drawing/2014/main" id="{FB3716D9-CBBB-37A2-A88B-1484615D6E1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22925" y="2126782"/>
                <a:ext cx="914400" cy="914400"/>
              </a:xfrm>
              <a:prstGeom prst="rect">
                <a:avLst/>
              </a:prstGeom>
            </p:spPr>
          </p:pic>
          <p:pic>
            <p:nvPicPr>
              <p:cNvPr id="114" name="Gráfico 113" descr="Átomo con relleno sólido">
                <a:extLst>
                  <a:ext uri="{FF2B5EF4-FFF2-40B4-BE49-F238E27FC236}">
                    <a16:creationId xmlns:a16="http://schemas.microsoft.com/office/drawing/2014/main" id="{785447CD-F5C3-8018-0E87-24D56C16245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34701" y="2438558"/>
                <a:ext cx="290847" cy="290847"/>
              </a:xfrm>
              <a:prstGeom prst="rect">
                <a:avLst/>
              </a:prstGeom>
            </p:spPr>
          </p:pic>
        </p:grpSp>
      </p:grpSp>
      <p:sp>
        <p:nvSpPr>
          <p:cNvPr id="4" name="Freeform 7">
            <a:extLst>
              <a:ext uri="{FF2B5EF4-FFF2-40B4-BE49-F238E27FC236}">
                <a16:creationId xmlns:a16="http://schemas.microsoft.com/office/drawing/2014/main" id="{11D7D39C-8C01-61E2-F178-97A72512C7CA}"/>
              </a:ext>
            </a:extLst>
          </p:cNvPr>
          <p:cNvSpPr/>
          <p:nvPr/>
        </p:nvSpPr>
        <p:spPr>
          <a:xfrm>
            <a:off x="10783885" y="229052"/>
            <a:ext cx="805569" cy="1055871"/>
          </a:xfrm>
          <a:custGeom>
            <a:avLst/>
            <a:gdLst/>
            <a:ahLst/>
            <a:cxnLst/>
            <a:rect l="l" t="t" r="r" b="b"/>
            <a:pathLst>
              <a:path w="1602326" h="2355852">
                <a:moveTo>
                  <a:pt x="0" y="0"/>
                </a:moveTo>
                <a:lnTo>
                  <a:pt x="1602326" y="0"/>
                </a:lnTo>
                <a:lnTo>
                  <a:pt x="1602326" y="2355852"/>
                </a:lnTo>
                <a:lnTo>
                  <a:pt x="0" y="2355852"/>
                </a:lnTo>
                <a:lnTo>
                  <a:pt x="0" y="0"/>
                </a:lnTo>
                <a:close/>
              </a:path>
            </a:pathLst>
          </a:custGeom>
          <a:blipFill>
            <a:blip r:embed="rId9">
              <a:alphaModFix amt="35000"/>
            </a:blip>
            <a:stretch>
              <a:fillRect/>
            </a:stretch>
          </a:blipFill>
        </p:spPr>
        <p:txBody>
          <a:bodyPr/>
          <a:lstStyle/>
          <a:p>
            <a:endParaRPr lang="es-ES"/>
          </a:p>
        </p:txBody>
      </p:sp>
      <p:pic>
        <p:nvPicPr>
          <p:cNvPr id="5" name="Imagen 28" descr="Texto&#10;&#10;Descripción generada automáticamente">
            <a:extLst>
              <a:ext uri="{FF2B5EF4-FFF2-40B4-BE49-F238E27FC236}">
                <a16:creationId xmlns:a16="http://schemas.microsoft.com/office/drawing/2014/main" id="{0B312D7B-7085-503C-8813-E59E53F19281}"/>
              </a:ext>
            </a:extLst>
          </p:cNvPr>
          <p:cNvPicPr>
            <a:picLocks noChangeAspect="1"/>
          </p:cNvPicPr>
          <p:nvPr/>
        </p:nvPicPr>
        <p:blipFill>
          <a:blip r:embed="rId10" cstate="print">
            <a:alphaModFix amt="35000"/>
            <a:extLst>
              <a:ext uri="{28A0092B-C50C-407E-A947-70E740481C1C}">
                <a14:useLocalDpi xmlns:a14="http://schemas.microsoft.com/office/drawing/2010/main" val="0"/>
              </a:ext>
            </a:extLst>
          </a:blip>
          <a:stretch>
            <a:fillRect/>
          </a:stretch>
        </p:blipFill>
        <p:spPr>
          <a:xfrm>
            <a:off x="602544" y="229053"/>
            <a:ext cx="1382854" cy="1055870"/>
          </a:xfrm>
          <a:prstGeom prst="rect">
            <a:avLst/>
          </a:prstGeom>
        </p:spPr>
      </p:pic>
      <p:sp>
        <p:nvSpPr>
          <p:cNvPr id="11" name="Título 1">
            <a:extLst>
              <a:ext uri="{FF2B5EF4-FFF2-40B4-BE49-F238E27FC236}">
                <a16:creationId xmlns:a16="http://schemas.microsoft.com/office/drawing/2014/main" id="{1504B5DE-67F9-07A2-9FFB-30BD041EDA5F}"/>
              </a:ext>
            </a:extLst>
          </p:cNvPr>
          <p:cNvSpPr>
            <a:spLocks noGrp="1"/>
          </p:cNvSpPr>
          <p:nvPr>
            <p:ph type="title"/>
          </p:nvPr>
        </p:nvSpPr>
        <p:spPr>
          <a:xfrm>
            <a:off x="2344225" y="216804"/>
            <a:ext cx="7511732" cy="1325563"/>
          </a:xfrm>
        </p:spPr>
        <p:txBody>
          <a:bodyPr/>
          <a:lstStyle/>
          <a:p>
            <a:pPr algn="ctr"/>
            <a:r>
              <a:rPr lang="es-ES" dirty="0">
                <a:latin typeface="Roboto Bold" panose="02000000000000000000" pitchFamily="2" charset="0"/>
                <a:ea typeface="Roboto Bold" panose="02000000000000000000" pitchFamily="2" charset="0"/>
                <a:cs typeface="Roboto Bold" panose="02000000000000000000" pitchFamily="2" charset="0"/>
              </a:rPr>
              <a:t>Conclusiones y Trabajos Futuros</a:t>
            </a:r>
          </a:p>
        </p:txBody>
      </p:sp>
    </p:spTree>
    <p:extLst>
      <p:ext uri="{BB962C8B-B14F-4D97-AF65-F5344CB8AC3E}">
        <p14:creationId xmlns:p14="http://schemas.microsoft.com/office/powerpoint/2010/main" val="36558343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21">
            <a:extLst>
              <a:ext uri="{FF2B5EF4-FFF2-40B4-BE49-F238E27FC236}">
                <a16:creationId xmlns:a16="http://schemas.microsoft.com/office/drawing/2014/main" id="{B2EC2F9C-7FF9-FC3C-1961-EDA264B4C7B2}"/>
              </a:ext>
            </a:extLst>
          </p:cNvPr>
          <p:cNvSpPr txBox="1"/>
          <p:nvPr/>
        </p:nvSpPr>
        <p:spPr>
          <a:xfrm>
            <a:off x="4876759" y="2507035"/>
            <a:ext cx="2376549" cy="2467828"/>
          </a:xfrm>
          <a:prstGeom prst="rect">
            <a:avLst/>
          </a:prstGeom>
        </p:spPr>
        <p:txBody>
          <a:bodyPr lIns="29352" tIns="29352" rIns="29352" bIns="29352" rtlCol="0" anchor="ctr"/>
          <a:lstStyle/>
          <a:p>
            <a:pPr algn="ctr">
              <a:lnSpc>
                <a:spcPts val="2743"/>
              </a:lnSpc>
              <a:spcBef>
                <a:spcPct val="0"/>
              </a:spcBef>
            </a:pPr>
            <a:endParaRPr sz="1200"/>
          </a:p>
        </p:txBody>
      </p:sp>
      <p:grpSp>
        <p:nvGrpSpPr>
          <p:cNvPr id="47" name="Grupo 46">
            <a:extLst>
              <a:ext uri="{FF2B5EF4-FFF2-40B4-BE49-F238E27FC236}">
                <a16:creationId xmlns:a16="http://schemas.microsoft.com/office/drawing/2014/main" id="{35A7E9CB-E89C-42AB-303C-29EB7337B7E0}"/>
              </a:ext>
            </a:extLst>
          </p:cNvPr>
          <p:cNvGrpSpPr/>
          <p:nvPr/>
        </p:nvGrpSpPr>
        <p:grpSpPr>
          <a:xfrm>
            <a:off x="544778" y="1407529"/>
            <a:ext cx="2376549" cy="2953690"/>
            <a:chOff x="701254" y="3357076"/>
            <a:chExt cx="2376549" cy="2953690"/>
          </a:xfrm>
        </p:grpSpPr>
        <p:grpSp>
          <p:nvGrpSpPr>
            <p:cNvPr id="46" name="Grupo 45">
              <a:extLst>
                <a:ext uri="{FF2B5EF4-FFF2-40B4-BE49-F238E27FC236}">
                  <a16:creationId xmlns:a16="http://schemas.microsoft.com/office/drawing/2014/main" id="{442353BB-DAA4-1FB6-0C15-A67BA813FDE8}"/>
                </a:ext>
              </a:extLst>
            </p:cNvPr>
            <p:cNvGrpSpPr/>
            <p:nvPr/>
          </p:nvGrpSpPr>
          <p:grpSpPr>
            <a:xfrm>
              <a:off x="701254" y="3357076"/>
              <a:ext cx="2376549" cy="2953690"/>
              <a:chOff x="3370724" y="3760932"/>
              <a:chExt cx="2376549" cy="2953690"/>
            </a:xfrm>
          </p:grpSpPr>
          <p:grpSp>
            <p:nvGrpSpPr>
              <p:cNvPr id="38" name="Group 5">
                <a:extLst>
                  <a:ext uri="{FF2B5EF4-FFF2-40B4-BE49-F238E27FC236}">
                    <a16:creationId xmlns:a16="http://schemas.microsoft.com/office/drawing/2014/main" id="{526A49A8-3884-03F8-46BD-E24901FCAFEB}"/>
                  </a:ext>
                </a:extLst>
              </p:cNvPr>
              <p:cNvGrpSpPr/>
              <p:nvPr/>
            </p:nvGrpSpPr>
            <p:grpSpPr>
              <a:xfrm>
                <a:off x="3370724" y="4352926"/>
                <a:ext cx="2376549" cy="2361696"/>
                <a:chOff x="0" y="0"/>
                <a:chExt cx="1279723" cy="1271725"/>
              </a:xfrm>
            </p:grpSpPr>
            <p:sp>
              <p:nvSpPr>
                <p:cNvPr id="39" name="Freeform 6">
                  <a:extLst>
                    <a:ext uri="{FF2B5EF4-FFF2-40B4-BE49-F238E27FC236}">
                      <a16:creationId xmlns:a16="http://schemas.microsoft.com/office/drawing/2014/main" id="{DE998C7B-32E9-6AEA-5E0B-376D8DE7ED97}"/>
                    </a:ext>
                  </a:extLst>
                </p:cNvPr>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C1D7DA"/>
                </a:solidFill>
              </p:spPr>
              <p:txBody>
                <a:bodyPr/>
                <a:lstStyle/>
                <a:p>
                  <a:endParaRPr lang="es-ES" sz="1200"/>
                </a:p>
              </p:txBody>
            </p:sp>
            <p:sp>
              <p:nvSpPr>
                <p:cNvPr id="40" name="TextBox 7">
                  <a:extLst>
                    <a:ext uri="{FF2B5EF4-FFF2-40B4-BE49-F238E27FC236}">
                      <a16:creationId xmlns:a16="http://schemas.microsoft.com/office/drawing/2014/main" id="{A3E387FB-4916-A2F3-07FD-55B08BEC07BF}"/>
                    </a:ext>
                  </a:extLst>
                </p:cNvPr>
                <p:cNvSpPr txBox="1"/>
                <p:nvPr/>
              </p:nvSpPr>
              <p:spPr>
                <a:xfrm>
                  <a:off x="0" y="-57150"/>
                  <a:ext cx="1279723" cy="1328875"/>
                </a:xfrm>
                <a:prstGeom prst="rect">
                  <a:avLst/>
                </a:prstGeom>
              </p:spPr>
              <p:txBody>
                <a:bodyPr lIns="29352" tIns="29352" rIns="29352" bIns="29352" rtlCol="0" anchor="ctr"/>
                <a:lstStyle/>
                <a:p>
                  <a:pPr algn="ctr">
                    <a:lnSpc>
                      <a:spcPts val="2743"/>
                    </a:lnSpc>
                    <a:spcBef>
                      <a:spcPct val="0"/>
                    </a:spcBef>
                  </a:pPr>
                  <a:endParaRPr sz="1200"/>
                </a:p>
              </p:txBody>
            </p:sp>
          </p:grpSp>
          <p:grpSp>
            <p:nvGrpSpPr>
              <p:cNvPr id="41" name="Group 8">
                <a:extLst>
                  <a:ext uri="{FF2B5EF4-FFF2-40B4-BE49-F238E27FC236}">
                    <a16:creationId xmlns:a16="http://schemas.microsoft.com/office/drawing/2014/main" id="{F7B3CE1B-A1AC-F3AD-A3D8-8B41A386F344}"/>
                  </a:ext>
                </a:extLst>
              </p:cNvPr>
              <p:cNvGrpSpPr/>
              <p:nvPr/>
            </p:nvGrpSpPr>
            <p:grpSpPr>
              <a:xfrm>
                <a:off x="3967005" y="3760932"/>
                <a:ext cx="1183987" cy="1183987"/>
                <a:chOff x="0" y="0"/>
                <a:chExt cx="812800" cy="812800"/>
              </a:xfrm>
            </p:grpSpPr>
            <p:sp>
              <p:nvSpPr>
                <p:cNvPr id="42" name="Freeform 9">
                  <a:extLst>
                    <a:ext uri="{FF2B5EF4-FFF2-40B4-BE49-F238E27FC236}">
                      <a16:creationId xmlns:a16="http://schemas.microsoft.com/office/drawing/2014/main" id="{40ADD1E4-5180-ECDA-A0A8-A0AE070A769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1D7DA"/>
                </a:solidFill>
              </p:spPr>
              <p:txBody>
                <a:bodyPr/>
                <a:lstStyle/>
                <a:p>
                  <a:endParaRPr lang="es-ES" sz="1200"/>
                </a:p>
              </p:txBody>
            </p:sp>
            <p:sp>
              <p:nvSpPr>
                <p:cNvPr id="43" name="TextBox 10">
                  <a:extLst>
                    <a:ext uri="{FF2B5EF4-FFF2-40B4-BE49-F238E27FC236}">
                      <a16:creationId xmlns:a16="http://schemas.microsoft.com/office/drawing/2014/main" id="{82694E07-6C80-006E-C60D-51E7660604BC}"/>
                    </a:ext>
                  </a:extLst>
                </p:cNvPr>
                <p:cNvSpPr txBox="1"/>
                <p:nvPr/>
              </p:nvSpPr>
              <p:spPr>
                <a:xfrm>
                  <a:off x="76200" y="19050"/>
                  <a:ext cx="660400" cy="717550"/>
                </a:xfrm>
                <a:prstGeom prst="rect">
                  <a:avLst/>
                </a:prstGeom>
              </p:spPr>
              <p:txBody>
                <a:bodyPr lIns="29352" tIns="29352" rIns="29352" bIns="29352" rtlCol="0" anchor="ctr"/>
                <a:lstStyle/>
                <a:p>
                  <a:pPr algn="ctr">
                    <a:lnSpc>
                      <a:spcPts val="2743"/>
                    </a:lnSpc>
                    <a:spcBef>
                      <a:spcPct val="0"/>
                    </a:spcBef>
                  </a:pPr>
                  <a:endParaRPr sz="1200"/>
                </a:p>
              </p:txBody>
            </p:sp>
          </p:grpSp>
        </p:grpSp>
        <p:sp>
          <p:nvSpPr>
            <p:cNvPr id="45" name="Marcador de contenido 32">
              <a:extLst>
                <a:ext uri="{FF2B5EF4-FFF2-40B4-BE49-F238E27FC236}">
                  <a16:creationId xmlns:a16="http://schemas.microsoft.com/office/drawing/2014/main" id="{F56DAEA4-8C2F-08C8-7639-699085B3DFA9}"/>
                </a:ext>
              </a:extLst>
            </p:cNvPr>
            <p:cNvSpPr txBox="1">
              <a:spLocks/>
            </p:cNvSpPr>
            <p:nvPr/>
          </p:nvSpPr>
          <p:spPr>
            <a:xfrm>
              <a:off x="706187" y="4400368"/>
              <a:ext cx="2238015" cy="1910398"/>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latin typeface="Roboto Bold" panose="02000000000000000000" pitchFamily="2" charset="0"/>
                  <a:ea typeface="Roboto Bold" panose="02000000000000000000" pitchFamily="2" charset="0"/>
                  <a:cs typeface="Roboto Bold" panose="02000000000000000000" pitchFamily="2" charset="0"/>
                </a:rPr>
                <a:t>Nuevo paradigma de computación. </a:t>
              </a:r>
            </a:p>
            <a:p>
              <a:r>
                <a:rPr lang="es-ES" dirty="0">
                  <a:latin typeface="Roboto Bold" panose="02000000000000000000" pitchFamily="2" charset="0"/>
                  <a:ea typeface="Roboto Bold" panose="02000000000000000000" pitchFamily="2" charset="0"/>
                  <a:cs typeface="Roboto Bold" panose="02000000000000000000" pitchFamily="2" charset="0"/>
                </a:rPr>
                <a:t>Integración entre los dos modelos.</a:t>
              </a:r>
            </a:p>
            <a:p>
              <a:r>
                <a:rPr lang="es-ES" dirty="0">
                  <a:latin typeface="Roboto Bold" panose="02000000000000000000" pitchFamily="2" charset="0"/>
                  <a:ea typeface="Roboto Bold" panose="02000000000000000000" pitchFamily="2" charset="0"/>
                  <a:cs typeface="Roboto Bold" panose="02000000000000000000" pitchFamily="2" charset="0"/>
                </a:rPr>
                <a:t>Aplicaciones híbridas</a:t>
              </a:r>
              <a:r>
                <a:rPr lang="es-ES" dirty="0"/>
                <a:t>.</a:t>
              </a:r>
            </a:p>
            <a:p>
              <a:endParaRPr lang="es-ES" dirty="0"/>
            </a:p>
          </p:txBody>
        </p:sp>
      </p:grpSp>
      <p:grpSp>
        <p:nvGrpSpPr>
          <p:cNvPr id="64" name="Grupo 63">
            <a:extLst>
              <a:ext uri="{FF2B5EF4-FFF2-40B4-BE49-F238E27FC236}">
                <a16:creationId xmlns:a16="http://schemas.microsoft.com/office/drawing/2014/main" id="{C74150A4-FDD5-977A-3335-692E9B2CFA50}"/>
              </a:ext>
            </a:extLst>
          </p:cNvPr>
          <p:cNvGrpSpPr/>
          <p:nvPr/>
        </p:nvGrpSpPr>
        <p:grpSpPr>
          <a:xfrm>
            <a:off x="3405408" y="3213352"/>
            <a:ext cx="2396871" cy="2953690"/>
            <a:chOff x="3395850" y="3260281"/>
            <a:chExt cx="2396871" cy="2953690"/>
          </a:xfrm>
        </p:grpSpPr>
        <p:grpSp>
          <p:nvGrpSpPr>
            <p:cNvPr id="50" name="Grupo 49">
              <a:extLst>
                <a:ext uri="{FF2B5EF4-FFF2-40B4-BE49-F238E27FC236}">
                  <a16:creationId xmlns:a16="http://schemas.microsoft.com/office/drawing/2014/main" id="{E0B4DDF1-2471-FC28-8EFD-E019C7A5EA93}"/>
                </a:ext>
              </a:extLst>
            </p:cNvPr>
            <p:cNvGrpSpPr/>
            <p:nvPr/>
          </p:nvGrpSpPr>
          <p:grpSpPr>
            <a:xfrm>
              <a:off x="3416172" y="3260281"/>
              <a:ext cx="2376549" cy="2953690"/>
              <a:chOff x="701254" y="3357076"/>
              <a:chExt cx="2376549" cy="2953690"/>
            </a:xfrm>
          </p:grpSpPr>
          <p:grpSp>
            <p:nvGrpSpPr>
              <p:cNvPr id="51" name="Grupo 50">
                <a:extLst>
                  <a:ext uri="{FF2B5EF4-FFF2-40B4-BE49-F238E27FC236}">
                    <a16:creationId xmlns:a16="http://schemas.microsoft.com/office/drawing/2014/main" id="{1BF51D4C-F3A4-8D67-A3B6-D8E9B26BB379}"/>
                  </a:ext>
                </a:extLst>
              </p:cNvPr>
              <p:cNvGrpSpPr/>
              <p:nvPr/>
            </p:nvGrpSpPr>
            <p:grpSpPr>
              <a:xfrm>
                <a:off x="701254" y="3357076"/>
                <a:ext cx="2376549" cy="2953690"/>
                <a:chOff x="3370724" y="3760932"/>
                <a:chExt cx="2376549" cy="2953690"/>
              </a:xfrm>
            </p:grpSpPr>
            <p:grpSp>
              <p:nvGrpSpPr>
                <p:cNvPr id="53" name="Group 5">
                  <a:extLst>
                    <a:ext uri="{FF2B5EF4-FFF2-40B4-BE49-F238E27FC236}">
                      <a16:creationId xmlns:a16="http://schemas.microsoft.com/office/drawing/2014/main" id="{B6055DD6-0820-1A17-9F79-D754B1D5A0D0}"/>
                    </a:ext>
                  </a:extLst>
                </p:cNvPr>
                <p:cNvGrpSpPr/>
                <p:nvPr/>
              </p:nvGrpSpPr>
              <p:grpSpPr>
                <a:xfrm>
                  <a:off x="3370724" y="4352926"/>
                  <a:ext cx="2376549" cy="2361696"/>
                  <a:chOff x="0" y="0"/>
                  <a:chExt cx="1279723" cy="1271725"/>
                </a:xfrm>
              </p:grpSpPr>
              <p:sp>
                <p:nvSpPr>
                  <p:cNvPr id="58" name="Freeform 6">
                    <a:extLst>
                      <a:ext uri="{FF2B5EF4-FFF2-40B4-BE49-F238E27FC236}">
                        <a16:creationId xmlns:a16="http://schemas.microsoft.com/office/drawing/2014/main" id="{3D3AC8DE-C3EF-B59C-0207-CDD2AC32BA2A}"/>
                      </a:ext>
                    </a:extLst>
                  </p:cNvPr>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C1D7DA"/>
                  </a:solidFill>
                </p:spPr>
                <p:txBody>
                  <a:bodyPr/>
                  <a:lstStyle/>
                  <a:p>
                    <a:endParaRPr lang="es-ES" sz="1200"/>
                  </a:p>
                </p:txBody>
              </p:sp>
              <p:sp>
                <p:nvSpPr>
                  <p:cNvPr id="59" name="TextBox 7">
                    <a:extLst>
                      <a:ext uri="{FF2B5EF4-FFF2-40B4-BE49-F238E27FC236}">
                        <a16:creationId xmlns:a16="http://schemas.microsoft.com/office/drawing/2014/main" id="{32CFF433-89C6-FE70-6977-48F87F611277}"/>
                      </a:ext>
                    </a:extLst>
                  </p:cNvPr>
                  <p:cNvSpPr txBox="1"/>
                  <p:nvPr/>
                </p:nvSpPr>
                <p:spPr>
                  <a:xfrm>
                    <a:off x="0" y="-57150"/>
                    <a:ext cx="1279723" cy="1328875"/>
                  </a:xfrm>
                  <a:prstGeom prst="rect">
                    <a:avLst/>
                  </a:prstGeom>
                </p:spPr>
                <p:txBody>
                  <a:bodyPr lIns="29352" tIns="29352" rIns="29352" bIns="29352" rtlCol="0" anchor="ctr"/>
                  <a:lstStyle/>
                  <a:p>
                    <a:pPr algn="ctr">
                      <a:lnSpc>
                        <a:spcPts val="2743"/>
                      </a:lnSpc>
                      <a:spcBef>
                        <a:spcPct val="0"/>
                      </a:spcBef>
                    </a:pPr>
                    <a:endParaRPr sz="1200"/>
                  </a:p>
                </p:txBody>
              </p:sp>
            </p:grpSp>
            <p:grpSp>
              <p:nvGrpSpPr>
                <p:cNvPr id="54" name="Group 8">
                  <a:extLst>
                    <a:ext uri="{FF2B5EF4-FFF2-40B4-BE49-F238E27FC236}">
                      <a16:creationId xmlns:a16="http://schemas.microsoft.com/office/drawing/2014/main" id="{91CA02BA-E4DC-F969-6C7F-7A79C7676CA8}"/>
                    </a:ext>
                  </a:extLst>
                </p:cNvPr>
                <p:cNvGrpSpPr/>
                <p:nvPr/>
              </p:nvGrpSpPr>
              <p:grpSpPr>
                <a:xfrm>
                  <a:off x="3967005" y="3760932"/>
                  <a:ext cx="1183987" cy="1183987"/>
                  <a:chOff x="0" y="0"/>
                  <a:chExt cx="812800" cy="812800"/>
                </a:xfrm>
              </p:grpSpPr>
              <p:sp>
                <p:nvSpPr>
                  <p:cNvPr id="56" name="Freeform 9">
                    <a:extLst>
                      <a:ext uri="{FF2B5EF4-FFF2-40B4-BE49-F238E27FC236}">
                        <a16:creationId xmlns:a16="http://schemas.microsoft.com/office/drawing/2014/main" id="{D6D5320E-157B-65B4-0766-53FCB424234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1D7DA"/>
                  </a:solidFill>
                </p:spPr>
                <p:txBody>
                  <a:bodyPr/>
                  <a:lstStyle/>
                  <a:p>
                    <a:endParaRPr lang="es-ES" sz="1200"/>
                  </a:p>
                </p:txBody>
              </p:sp>
              <p:sp>
                <p:nvSpPr>
                  <p:cNvPr id="57" name="TextBox 10">
                    <a:extLst>
                      <a:ext uri="{FF2B5EF4-FFF2-40B4-BE49-F238E27FC236}">
                        <a16:creationId xmlns:a16="http://schemas.microsoft.com/office/drawing/2014/main" id="{E0477E9E-128B-5FAA-D43A-1763C785D2DD}"/>
                      </a:ext>
                    </a:extLst>
                  </p:cNvPr>
                  <p:cNvSpPr txBox="1"/>
                  <p:nvPr/>
                </p:nvSpPr>
                <p:spPr>
                  <a:xfrm>
                    <a:off x="76200" y="19050"/>
                    <a:ext cx="660400" cy="717550"/>
                  </a:xfrm>
                  <a:prstGeom prst="rect">
                    <a:avLst/>
                  </a:prstGeom>
                </p:spPr>
                <p:txBody>
                  <a:bodyPr lIns="29352" tIns="29352" rIns="29352" bIns="29352" rtlCol="0" anchor="ctr"/>
                  <a:lstStyle/>
                  <a:p>
                    <a:pPr algn="ctr">
                      <a:lnSpc>
                        <a:spcPts val="2743"/>
                      </a:lnSpc>
                      <a:spcBef>
                        <a:spcPct val="0"/>
                      </a:spcBef>
                    </a:pPr>
                    <a:endParaRPr sz="1200"/>
                  </a:p>
                </p:txBody>
              </p:sp>
            </p:grpSp>
          </p:grpSp>
          <p:sp>
            <p:nvSpPr>
              <p:cNvPr id="52" name="Marcador de contenido 32">
                <a:extLst>
                  <a:ext uri="{FF2B5EF4-FFF2-40B4-BE49-F238E27FC236}">
                    <a16:creationId xmlns:a16="http://schemas.microsoft.com/office/drawing/2014/main" id="{87724560-653B-2D2A-549B-1CFA22AD2AB2}"/>
                  </a:ext>
                </a:extLst>
              </p:cNvPr>
              <p:cNvSpPr txBox="1">
                <a:spLocks/>
              </p:cNvSpPr>
              <p:nvPr/>
            </p:nvSpPr>
            <p:spPr>
              <a:xfrm>
                <a:off x="770520" y="4400368"/>
                <a:ext cx="2238015" cy="19103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a:p>
            </p:txBody>
          </p:sp>
        </p:grpSp>
        <p:sp>
          <p:nvSpPr>
            <p:cNvPr id="62" name="Marcador de contenido 32">
              <a:extLst>
                <a:ext uri="{FF2B5EF4-FFF2-40B4-BE49-F238E27FC236}">
                  <a16:creationId xmlns:a16="http://schemas.microsoft.com/office/drawing/2014/main" id="{AA909B2D-3CF0-AE18-5C9D-6C150BE5E884}"/>
                </a:ext>
              </a:extLst>
            </p:cNvPr>
            <p:cNvSpPr txBox="1">
              <a:spLocks/>
            </p:cNvSpPr>
            <p:nvPr/>
          </p:nvSpPr>
          <p:spPr>
            <a:xfrm>
              <a:off x="3395850" y="4361764"/>
              <a:ext cx="2238015" cy="1651517"/>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latin typeface="Roboto Bold"/>
                  <a:ea typeface="Roboto Bold"/>
                </a:rPr>
                <a:t>Metodología.</a:t>
              </a:r>
            </a:p>
            <a:p>
              <a:r>
                <a:rPr lang="es-ES" dirty="0">
                  <a:latin typeface="Roboto Bold"/>
                  <a:ea typeface="Roboto Bold"/>
                </a:rPr>
                <a:t>Especificación de la aplicación.</a:t>
              </a:r>
            </a:p>
            <a:p>
              <a:r>
                <a:rPr lang="es-ES" dirty="0">
                  <a:latin typeface="Roboto Bold"/>
                  <a:ea typeface="Roboto Bold"/>
                </a:rPr>
                <a:t>Salida despliegue óptimo.</a:t>
              </a:r>
            </a:p>
            <a:p>
              <a:endParaRPr lang="es-ES" dirty="0">
                <a:solidFill>
                  <a:schemeClr val="bg1"/>
                </a:solidFill>
                <a:latin typeface="Roboto Bold"/>
                <a:ea typeface="Roboto Bold"/>
              </a:endParaRPr>
            </a:p>
          </p:txBody>
        </p:sp>
      </p:grpSp>
      <p:grpSp>
        <p:nvGrpSpPr>
          <p:cNvPr id="65" name="Grupo 64">
            <a:extLst>
              <a:ext uri="{FF2B5EF4-FFF2-40B4-BE49-F238E27FC236}">
                <a16:creationId xmlns:a16="http://schemas.microsoft.com/office/drawing/2014/main" id="{9084B0AA-F14A-F4AD-E099-11D1ACF1EDD1}"/>
              </a:ext>
            </a:extLst>
          </p:cNvPr>
          <p:cNvGrpSpPr/>
          <p:nvPr/>
        </p:nvGrpSpPr>
        <p:grpSpPr>
          <a:xfrm>
            <a:off x="6387172" y="1407529"/>
            <a:ext cx="2458801" cy="2953690"/>
            <a:chOff x="3416172" y="3260281"/>
            <a:chExt cx="2458801" cy="2953690"/>
          </a:xfrm>
        </p:grpSpPr>
        <p:grpSp>
          <p:nvGrpSpPr>
            <p:cNvPr id="66" name="Grupo 65">
              <a:extLst>
                <a:ext uri="{FF2B5EF4-FFF2-40B4-BE49-F238E27FC236}">
                  <a16:creationId xmlns:a16="http://schemas.microsoft.com/office/drawing/2014/main" id="{9740052D-7F0F-1250-358B-E9A5CDE19736}"/>
                </a:ext>
              </a:extLst>
            </p:cNvPr>
            <p:cNvGrpSpPr/>
            <p:nvPr/>
          </p:nvGrpSpPr>
          <p:grpSpPr>
            <a:xfrm>
              <a:off x="3416172" y="3260281"/>
              <a:ext cx="2376549" cy="2953690"/>
              <a:chOff x="701254" y="3357076"/>
              <a:chExt cx="2376549" cy="2953690"/>
            </a:xfrm>
          </p:grpSpPr>
          <p:grpSp>
            <p:nvGrpSpPr>
              <p:cNvPr id="68" name="Grupo 67">
                <a:extLst>
                  <a:ext uri="{FF2B5EF4-FFF2-40B4-BE49-F238E27FC236}">
                    <a16:creationId xmlns:a16="http://schemas.microsoft.com/office/drawing/2014/main" id="{55ED611D-A9CB-1072-5370-75BDCC64EC2E}"/>
                  </a:ext>
                </a:extLst>
              </p:cNvPr>
              <p:cNvGrpSpPr/>
              <p:nvPr/>
            </p:nvGrpSpPr>
            <p:grpSpPr>
              <a:xfrm>
                <a:off x="701254" y="3357076"/>
                <a:ext cx="2376549" cy="2953690"/>
                <a:chOff x="3370724" y="3760932"/>
                <a:chExt cx="2376549" cy="2953690"/>
              </a:xfrm>
            </p:grpSpPr>
            <p:grpSp>
              <p:nvGrpSpPr>
                <p:cNvPr id="70" name="Group 5">
                  <a:extLst>
                    <a:ext uri="{FF2B5EF4-FFF2-40B4-BE49-F238E27FC236}">
                      <a16:creationId xmlns:a16="http://schemas.microsoft.com/office/drawing/2014/main" id="{F39D7F43-65FD-4B75-6541-F9F2056255CC}"/>
                    </a:ext>
                  </a:extLst>
                </p:cNvPr>
                <p:cNvGrpSpPr/>
                <p:nvPr/>
              </p:nvGrpSpPr>
              <p:grpSpPr>
                <a:xfrm>
                  <a:off x="3370724" y="4352926"/>
                  <a:ext cx="2376549" cy="2361696"/>
                  <a:chOff x="0" y="0"/>
                  <a:chExt cx="1279723" cy="1271725"/>
                </a:xfrm>
              </p:grpSpPr>
              <p:sp>
                <p:nvSpPr>
                  <p:cNvPr id="75" name="Freeform 6">
                    <a:extLst>
                      <a:ext uri="{FF2B5EF4-FFF2-40B4-BE49-F238E27FC236}">
                        <a16:creationId xmlns:a16="http://schemas.microsoft.com/office/drawing/2014/main" id="{BF445369-0E55-C884-9711-C16C34CAC2D1}"/>
                      </a:ext>
                    </a:extLst>
                  </p:cNvPr>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CEE7C6"/>
                  </a:solidFill>
                </p:spPr>
                <p:txBody>
                  <a:bodyPr/>
                  <a:lstStyle/>
                  <a:p>
                    <a:endParaRPr lang="es-ES" sz="1200"/>
                  </a:p>
                </p:txBody>
              </p:sp>
              <p:sp>
                <p:nvSpPr>
                  <p:cNvPr id="76" name="TextBox 7">
                    <a:extLst>
                      <a:ext uri="{FF2B5EF4-FFF2-40B4-BE49-F238E27FC236}">
                        <a16:creationId xmlns:a16="http://schemas.microsoft.com/office/drawing/2014/main" id="{9E1D3E6D-F8D9-524D-1565-0F55B4E79A04}"/>
                      </a:ext>
                    </a:extLst>
                  </p:cNvPr>
                  <p:cNvSpPr txBox="1"/>
                  <p:nvPr/>
                </p:nvSpPr>
                <p:spPr>
                  <a:xfrm>
                    <a:off x="0" y="-57150"/>
                    <a:ext cx="1279723" cy="1328875"/>
                  </a:xfrm>
                  <a:prstGeom prst="rect">
                    <a:avLst/>
                  </a:prstGeom>
                </p:spPr>
                <p:txBody>
                  <a:bodyPr lIns="29352" tIns="29352" rIns="29352" bIns="29352" rtlCol="0" anchor="ctr"/>
                  <a:lstStyle/>
                  <a:p>
                    <a:pPr algn="ctr">
                      <a:lnSpc>
                        <a:spcPts val="2743"/>
                      </a:lnSpc>
                      <a:spcBef>
                        <a:spcPct val="0"/>
                      </a:spcBef>
                    </a:pPr>
                    <a:endParaRPr sz="1200"/>
                  </a:p>
                </p:txBody>
              </p:sp>
            </p:grpSp>
            <p:grpSp>
              <p:nvGrpSpPr>
                <p:cNvPr id="71" name="Group 8">
                  <a:extLst>
                    <a:ext uri="{FF2B5EF4-FFF2-40B4-BE49-F238E27FC236}">
                      <a16:creationId xmlns:a16="http://schemas.microsoft.com/office/drawing/2014/main" id="{7B8ADFC1-D11B-4798-5C4D-038B58DD416F}"/>
                    </a:ext>
                  </a:extLst>
                </p:cNvPr>
                <p:cNvGrpSpPr/>
                <p:nvPr/>
              </p:nvGrpSpPr>
              <p:grpSpPr>
                <a:xfrm>
                  <a:off x="3967005" y="3760932"/>
                  <a:ext cx="1183987" cy="1183987"/>
                  <a:chOff x="0" y="0"/>
                  <a:chExt cx="812800" cy="812800"/>
                </a:xfrm>
              </p:grpSpPr>
              <p:sp>
                <p:nvSpPr>
                  <p:cNvPr id="73" name="Freeform 9">
                    <a:extLst>
                      <a:ext uri="{FF2B5EF4-FFF2-40B4-BE49-F238E27FC236}">
                        <a16:creationId xmlns:a16="http://schemas.microsoft.com/office/drawing/2014/main" id="{C6407328-1F7B-FA39-345C-E8A744D3DED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7C6"/>
                  </a:solidFill>
                </p:spPr>
                <p:txBody>
                  <a:bodyPr/>
                  <a:lstStyle/>
                  <a:p>
                    <a:endParaRPr lang="es-ES" sz="1200"/>
                  </a:p>
                </p:txBody>
              </p:sp>
              <p:sp>
                <p:nvSpPr>
                  <p:cNvPr id="74" name="TextBox 10">
                    <a:extLst>
                      <a:ext uri="{FF2B5EF4-FFF2-40B4-BE49-F238E27FC236}">
                        <a16:creationId xmlns:a16="http://schemas.microsoft.com/office/drawing/2014/main" id="{A368F8C0-D4AB-F97B-DA8C-9D2FEFE957D8}"/>
                      </a:ext>
                    </a:extLst>
                  </p:cNvPr>
                  <p:cNvSpPr txBox="1"/>
                  <p:nvPr/>
                </p:nvSpPr>
                <p:spPr>
                  <a:xfrm>
                    <a:off x="76200" y="19050"/>
                    <a:ext cx="660400" cy="717550"/>
                  </a:xfrm>
                  <a:prstGeom prst="rect">
                    <a:avLst/>
                  </a:prstGeom>
                </p:spPr>
                <p:txBody>
                  <a:bodyPr lIns="29352" tIns="29352" rIns="29352" bIns="29352" rtlCol="0" anchor="ctr"/>
                  <a:lstStyle/>
                  <a:p>
                    <a:pPr algn="ctr">
                      <a:lnSpc>
                        <a:spcPts val="2743"/>
                      </a:lnSpc>
                      <a:spcBef>
                        <a:spcPct val="0"/>
                      </a:spcBef>
                    </a:pPr>
                    <a:endParaRPr sz="1200"/>
                  </a:p>
                </p:txBody>
              </p:sp>
            </p:grpSp>
          </p:grpSp>
          <p:sp>
            <p:nvSpPr>
              <p:cNvPr id="69" name="Marcador de contenido 32">
                <a:extLst>
                  <a:ext uri="{FF2B5EF4-FFF2-40B4-BE49-F238E27FC236}">
                    <a16:creationId xmlns:a16="http://schemas.microsoft.com/office/drawing/2014/main" id="{718FA704-F768-ECB2-0D9D-01C0662CA401}"/>
                  </a:ext>
                </a:extLst>
              </p:cNvPr>
              <p:cNvSpPr txBox="1">
                <a:spLocks/>
              </p:cNvSpPr>
              <p:nvPr/>
            </p:nvSpPr>
            <p:spPr>
              <a:xfrm>
                <a:off x="770520" y="4400368"/>
                <a:ext cx="2238015" cy="19103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a:p>
            </p:txBody>
          </p:sp>
        </p:grpSp>
        <p:sp>
          <p:nvSpPr>
            <p:cNvPr id="67" name="Marcador de contenido 32">
              <a:extLst>
                <a:ext uri="{FF2B5EF4-FFF2-40B4-BE49-F238E27FC236}">
                  <a16:creationId xmlns:a16="http://schemas.microsoft.com/office/drawing/2014/main" id="{C990B42C-C2C9-4BE6-0AE9-32FC5043163D}"/>
                </a:ext>
              </a:extLst>
            </p:cNvPr>
            <p:cNvSpPr txBox="1">
              <a:spLocks/>
            </p:cNvSpPr>
            <p:nvPr/>
          </p:nvSpPr>
          <p:spPr>
            <a:xfrm>
              <a:off x="3429158" y="4323110"/>
              <a:ext cx="2445815" cy="165151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latin typeface="Roboto Bold"/>
                  <a:ea typeface="Roboto Bold"/>
                </a:rPr>
                <a:t>Sistema más completo.</a:t>
              </a:r>
            </a:p>
            <a:p>
              <a:r>
                <a:rPr lang="es-ES" dirty="0">
                  <a:latin typeface="Roboto Bold"/>
                  <a:ea typeface="Roboto Bold"/>
                </a:rPr>
                <a:t>Características de Algoritmos Cuánticos.</a:t>
              </a:r>
            </a:p>
            <a:p>
              <a:r>
                <a:rPr lang="es-ES" dirty="0">
                  <a:latin typeface="Roboto Bold"/>
                  <a:ea typeface="Roboto Bold"/>
                </a:rPr>
                <a:t>Proveedores.</a:t>
              </a:r>
            </a:p>
            <a:p>
              <a:endParaRPr lang="es-ES" dirty="0">
                <a:solidFill>
                  <a:schemeClr val="bg1"/>
                </a:solidFill>
                <a:latin typeface="Roboto Bold"/>
                <a:ea typeface="Roboto Bold"/>
              </a:endParaRPr>
            </a:p>
          </p:txBody>
        </p:sp>
      </p:grpSp>
      <p:grpSp>
        <p:nvGrpSpPr>
          <p:cNvPr id="96" name="Group 33">
            <a:extLst>
              <a:ext uri="{FF2B5EF4-FFF2-40B4-BE49-F238E27FC236}">
                <a16:creationId xmlns:a16="http://schemas.microsoft.com/office/drawing/2014/main" id="{6BE3B8B1-8D17-3B9A-564E-565B5BBD52D8}"/>
              </a:ext>
            </a:extLst>
          </p:cNvPr>
          <p:cNvGrpSpPr/>
          <p:nvPr/>
        </p:nvGrpSpPr>
        <p:grpSpPr>
          <a:xfrm>
            <a:off x="7143770" y="1473324"/>
            <a:ext cx="863349" cy="866499"/>
            <a:chOff x="0" y="0"/>
            <a:chExt cx="1816100" cy="1816100"/>
          </a:xfrm>
        </p:grpSpPr>
        <p:grpSp>
          <p:nvGrpSpPr>
            <p:cNvPr id="97" name="Group 34">
              <a:extLst>
                <a:ext uri="{FF2B5EF4-FFF2-40B4-BE49-F238E27FC236}">
                  <a16:creationId xmlns:a16="http://schemas.microsoft.com/office/drawing/2014/main" id="{0F55E78D-D4D8-5DE1-F8D6-B894610BF0F0}"/>
                </a:ext>
              </a:extLst>
            </p:cNvPr>
            <p:cNvGrpSpPr/>
            <p:nvPr/>
          </p:nvGrpSpPr>
          <p:grpSpPr>
            <a:xfrm>
              <a:off x="0" y="0"/>
              <a:ext cx="1816100" cy="1816100"/>
              <a:chOff x="0" y="0"/>
              <a:chExt cx="812800" cy="812800"/>
            </a:xfrm>
          </p:grpSpPr>
          <p:sp>
            <p:nvSpPr>
              <p:cNvPr id="99" name="Freeform 35">
                <a:extLst>
                  <a:ext uri="{FF2B5EF4-FFF2-40B4-BE49-F238E27FC236}">
                    <a16:creationId xmlns:a16="http://schemas.microsoft.com/office/drawing/2014/main" id="{2F06EEEB-90FA-3F25-B20C-9FB3A095FEE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s-ES"/>
              </a:p>
            </p:txBody>
          </p:sp>
          <p:sp>
            <p:nvSpPr>
              <p:cNvPr id="100" name="TextBox 36">
                <a:extLst>
                  <a:ext uri="{FF2B5EF4-FFF2-40B4-BE49-F238E27FC236}">
                    <a16:creationId xmlns:a16="http://schemas.microsoft.com/office/drawing/2014/main" id="{943B6F9A-3033-9549-83A7-E9159C8363FC}"/>
                  </a:ext>
                </a:extLst>
              </p:cNvPr>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98" name="Freeform 37">
              <a:extLst>
                <a:ext uri="{FF2B5EF4-FFF2-40B4-BE49-F238E27FC236}">
                  <a16:creationId xmlns:a16="http://schemas.microsoft.com/office/drawing/2014/main" id="{963374AA-B602-3C1B-9754-18A0606230ED}"/>
                </a:ext>
              </a:extLst>
            </p:cNvPr>
            <p:cNvSpPr/>
            <p:nvPr/>
          </p:nvSpPr>
          <p:spPr>
            <a:xfrm>
              <a:off x="108181" y="108210"/>
              <a:ext cx="1599737" cy="1599679"/>
            </a:xfrm>
            <a:custGeom>
              <a:avLst/>
              <a:gdLst/>
              <a:ahLst/>
              <a:cxnLst/>
              <a:rect l="l" t="t" r="r" b="b"/>
              <a:pathLst>
                <a:path w="1599737" h="1599679">
                  <a:moveTo>
                    <a:pt x="0" y="0"/>
                  </a:moveTo>
                  <a:lnTo>
                    <a:pt x="1599738" y="0"/>
                  </a:lnTo>
                  <a:lnTo>
                    <a:pt x="1599738" y="1599680"/>
                  </a:lnTo>
                  <a:lnTo>
                    <a:pt x="0" y="1599680"/>
                  </a:lnTo>
                  <a:lnTo>
                    <a:pt x="0" y="0"/>
                  </a:lnTo>
                  <a:close/>
                </a:path>
              </a:pathLst>
            </a:custGeom>
            <a:blipFill>
              <a:blip r:embed="rId3"/>
              <a:stretch>
                <a:fillRect t="-167" r="-330" b="-167"/>
              </a:stretch>
            </a:blipFill>
            <a:ln cap="sq">
              <a:noFill/>
              <a:prstDash val="solid"/>
              <a:miter/>
            </a:ln>
          </p:spPr>
          <p:txBody>
            <a:bodyPr/>
            <a:lstStyle/>
            <a:p>
              <a:endParaRPr lang="es-ES"/>
            </a:p>
          </p:txBody>
        </p:sp>
      </p:grpSp>
      <p:grpSp>
        <p:nvGrpSpPr>
          <p:cNvPr id="104" name="Grupo 103">
            <a:extLst>
              <a:ext uri="{FF2B5EF4-FFF2-40B4-BE49-F238E27FC236}">
                <a16:creationId xmlns:a16="http://schemas.microsoft.com/office/drawing/2014/main" id="{8D323127-EB07-C469-2771-7D4BDD12B945}"/>
              </a:ext>
            </a:extLst>
          </p:cNvPr>
          <p:cNvGrpSpPr/>
          <p:nvPr/>
        </p:nvGrpSpPr>
        <p:grpSpPr>
          <a:xfrm>
            <a:off x="4195644" y="3305343"/>
            <a:ext cx="828621" cy="846507"/>
            <a:chOff x="5955164" y="4491871"/>
            <a:chExt cx="828621" cy="846507"/>
          </a:xfrm>
          <a:solidFill>
            <a:schemeClr val="bg1"/>
          </a:solidFill>
        </p:grpSpPr>
        <p:sp>
          <p:nvSpPr>
            <p:cNvPr id="101" name="Freeform 53">
              <a:extLst>
                <a:ext uri="{FF2B5EF4-FFF2-40B4-BE49-F238E27FC236}">
                  <a16:creationId xmlns:a16="http://schemas.microsoft.com/office/drawing/2014/main" id="{FEBCA29B-A72D-85E9-6BEF-7971EA0927DF}"/>
                </a:ext>
              </a:extLst>
            </p:cNvPr>
            <p:cNvSpPr/>
            <p:nvPr/>
          </p:nvSpPr>
          <p:spPr>
            <a:xfrm>
              <a:off x="5955164" y="4491871"/>
              <a:ext cx="828621" cy="846507"/>
            </a:xfrm>
            <a:custGeom>
              <a:avLst/>
              <a:gdLst/>
              <a:ahLst/>
              <a:cxnLst/>
              <a:rect l="l" t="t" r="r" b="b"/>
              <a:pathLst>
                <a:path w="849032" h="849032">
                  <a:moveTo>
                    <a:pt x="424516" y="0"/>
                  </a:moveTo>
                  <a:cubicBezTo>
                    <a:pt x="190062" y="0"/>
                    <a:pt x="0" y="190062"/>
                    <a:pt x="0" y="424516"/>
                  </a:cubicBezTo>
                  <a:cubicBezTo>
                    <a:pt x="0" y="658970"/>
                    <a:pt x="190062" y="849032"/>
                    <a:pt x="424516" y="849032"/>
                  </a:cubicBezTo>
                  <a:cubicBezTo>
                    <a:pt x="658970" y="849032"/>
                    <a:pt x="849032" y="658970"/>
                    <a:pt x="849032" y="424516"/>
                  </a:cubicBezTo>
                  <a:cubicBezTo>
                    <a:pt x="849032" y="190062"/>
                    <a:pt x="658970" y="0"/>
                    <a:pt x="424516" y="0"/>
                  </a:cubicBezTo>
                  <a:close/>
                </a:path>
              </a:pathLst>
            </a:custGeom>
            <a:solidFill>
              <a:schemeClr val="bg1"/>
            </a:solidFill>
          </p:spPr>
          <p:txBody>
            <a:bodyPr/>
            <a:lstStyle/>
            <a:p>
              <a:pPr algn="ctr"/>
              <a:endParaRPr lang="es-ES"/>
            </a:p>
          </p:txBody>
        </p:sp>
        <p:pic>
          <p:nvPicPr>
            <p:cNvPr id="103" name="Gráfico 102" descr="Flujo de trabajo contorno">
              <a:extLst>
                <a:ext uri="{FF2B5EF4-FFF2-40B4-BE49-F238E27FC236}">
                  <a16:creationId xmlns:a16="http://schemas.microsoft.com/office/drawing/2014/main" id="{C60D1B5E-85A0-E91D-D0B4-84AB7497462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63949" y="4594951"/>
              <a:ext cx="611049" cy="611049"/>
            </a:xfrm>
            <a:prstGeom prst="rect">
              <a:avLst/>
            </a:prstGeom>
          </p:spPr>
        </p:pic>
      </p:grpSp>
      <p:grpSp>
        <p:nvGrpSpPr>
          <p:cNvPr id="119" name="Grupo 118">
            <a:extLst>
              <a:ext uri="{FF2B5EF4-FFF2-40B4-BE49-F238E27FC236}">
                <a16:creationId xmlns:a16="http://schemas.microsoft.com/office/drawing/2014/main" id="{65E2B687-B6DD-19D6-D814-C2644C0DE757}"/>
              </a:ext>
            </a:extLst>
          </p:cNvPr>
          <p:cNvGrpSpPr/>
          <p:nvPr/>
        </p:nvGrpSpPr>
        <p:grpSpPr>
          <a:xfrm>
            <a:off x="1301861" y="1485447"/>
            <a:ext cx="862380" cy="846507"/>
            <a:chOff x="1301861" y="1485447"/>
            <a:chExt cx="862380" cy="846507"/>
          </a:xfrm>
        </p:grpSpPr>
        <p:sp>
          <p:nvSpPr>
            <p:cNvPr id="117" name="Freeform 53">
              <a:extLst>
                <a:ext uri="{FF2B5EF4-FFF2-40B4-BE49-F238E27FC236}">
                  <a16:creationId xmlns:a16="http://schemas.microsoft.com/office/drawing/2014/main" id="{237BF961-906E-4D15-1A32-926D6C8F248A}"/>
                </a:ext>
              </a:extLst>
            </p:cNvPr>
            <p:cNvSpPr/>
            <p:nvPr/>
          </p:nvSpPr>
          <p:spPr>
            <a:xfrm>
              <a:off x="1318741" y="1485447"/>
              <a:ext cx="828621" cy="846507"/>
            </a:xfrm>
            <a:custGeom>
              <a:avLst/>
              <a:gdLst/>
              <a:ahLst/>
              <a:cxnLst/>
              <a:rect l="l" t="t" r="r" b="b"/>
              <a:pathLst>
                <a:path w="849032" h="849032">
                  <a:moveTo>
                    <a:pt x="424516" y="0"/>
                  </a:moveTo>
                  <a:cubicBezTo>
                    <a:pt x="190062" y="0"/>
                    <a:pt x="0" y="190062"/>
                    <a:pt x="0" y="424516"/>
                  </a:cubicBezTo>
                  <a:cubicBezTo>
                    <a:pt x="0" y="658970"/>
                    <a:pt x="190062" y="849032"/>
                    <a:pt x="424516" y="849032"/>
                  </a:cubicBezTo>
                  <a:cubicBezTo>
                    <a:pt x="658970" y="849032"/>
                    <a:pt x="849032" y="658970"/>
                    <a:pt x="849032" y="424516"/>
                  </a:cubicBezTo>
                  <a:cubicBezTo>
                    <a:pt x="849032" y="190062"/>
                    <a:pt x="658970" y="0"/>
                    <a:pt x="424516" y="0"/>
                  </a:cubicBezTo>
                  <a:close/>
                </a:path>
              </a:pathLst>
            </a:custGeom>
            <a:solidFill>
              <a:schemeClr val="bg1"/>
            </a:solidFill>
          </p:spPr>
          <p:txBody>
            <a:bodyPr/>
            <a:lstStyle/>
            <a:p>
              <a:pPr algn="ctr"/>
              <a:endParaRPr lang="es-ES"/>
            </a:p>
          </p:txBody>
        </p:sp>
        <p:grpSp>
          <p:nvGrpSpPr>
            <p:cNvPr id="115" name="Grupo 114">
              <a:extLst>
                <a:ext uri="{FF2B5EF4-FFF2-40B4-BE49-F238E27FC236}">
                  <a16:creationId xmlns:a16="http://schemas.microsoft.com/office/drawing/2014/main" id="{426D4A5F-CB49-C2D4-626F-F399AEAA5592}"/>
                </a:ext>
              </a:extLst>
            </p:cNvPr>
            <p:cNvGrpSpPr/>
            <p:nvPr/>
          </p:nvGrpSpPr>
          <p:grpSpPr>
            <a:xfrm>
              <a:off x="1301861" y="1496749"/>
              <a:ext cx="862380" cy="819648"/>
              <a:chOff x="3222925" y="2126782"/>
              <a:chExt cx="914400" cy="914400"/>
            </a:xfrm>
          </p:grpSpPr>
          <p:pic>
            <p:nvPicPr>
              <p:cNvPr id="112" name="Gráfico 111" descr="Procesador contorno">
                <a:extLst>
                  <a:ext uri="{FF2B5EF4-FFF2-40B4-BE49-F238E27FC236}">
                    <a16:creationId xmlns:a16="http://schemas.microsoft.com/office/drawing/2014/main" id="{FB3716D9-CBBB-37A2-A88B-1484615D6E1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22925" y="2126782"/>
                <a:ext cx="914400" cy="914400"/>
              </a:xfrm>
              <a:prstGeom prst="rect">
                <a:avLst/>
              </a:prstGeom>
            </p:spPr>
          </p:pic>
          <p:pic>
            <p:nvPicPr>
              <p:cNvPr id="114" name="Gráfico 113" descr="Átomo con relleno sólido">
                <a:extLst>
                  <a:ext uri="{FF2B5EF4-FFF2-40B4-BE49-F238E27FC236}">
                    <a16:creationId xmlns:a16="http://schemas.microsoft.com/office/drawing/2014/main" id="{785447CD-F5C3-8018-0E87-24D56C16245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34701" y="2438558"/>
                <a:ext cx="290847" cy="290847"/>
              </a:xfrm>
              <a:prstGeom prst="rect">
                <a:avLst/>
              </a:prstGeom>
            </p:spPr>
          </p:pic>
        </p:grpSp>
      </p:grpSp>
      <p:sp>
        <p:nvSpPr>
          <p:cNvPr id="3" name="Slide Number Placeholder 2">
            <a:extLst>
              <a:ext uri="{FF2B5EF4-FFF2-40B4-BE49-F238E27FC236}">
                <a16:creationId xmlns:a16="http://schemas.microsoft.com/office/drawing/2014/main" id="{18638F41-68A7-BF39-0611-883D834F0B05}"/>
              </a:ext>
            </a:extLst>
          </p:cNvPr>
          <p:cNvSpPr>
            <a:spLocks noGrp="1"/>
          </p:cNvSpPr>
          <p:nvPr>
            <p:ph type="sldNum" sz="quarter" idx="12"/>
          </p:nvPr>
        </p:nvSpPr>
        <p:spPr/>
        <p:txBody>
          <a:bodyPr/>
          <a:lstStyle/>
          <a:p>
            <a:fld id="{0F1556C4-DFC3-4611-A7CC-780699185E26}" type="slidenum">
              <a:rPr lang="es-ES" smtClean="0"/>
              <a:t>56</a:t>
            </a:fld>
            <a:endParaRPr lang="es-ES"/>
          </a:p>
        </p:txBody>
      </p:sp>
      <p:sp>
        <p:nvSpPr>
          <p:cNvPr id="4" name="Freeform 7">
            <a:extLst>
              <a:ext uri="{FF2B5EF4-FFF2-40B4-BE49-F238E27FC236}">
                <a16:creationId xmlns:a16="http://schemas.microsoft.com/office/drawing/2014/main" id="{11D7D39C-8C01-61E2-F178-97A72512C7CA}"/>
              </a:ext>
            </a:extLst>
          </p:cNvPr>
          <p:cNvSpPr/>
          <p:nvPr/>
        </p:nvSpPr>
        <p:spPr>
          <a:xfrm>
            <a:off x="10783885" y="229052"/>
            <a:ext cx="805569" cy="1055871"/>
          </a:xfrm>
          <a:custGeom>
            <a:avLst/>
            <a:gdLst/>
            <a:ahLst/>
            <a:cxnLst/>
            <a:rect l="l" t="t" r="r" b="b"/>
            <a:pathLst>
              <a:path w="1602326" h="2355852">
                <a:moveTo>
                  <a:pt x="0" y="0"/>
                </a:moveTo>
                <a:lnTo>
                  <a:pt x="1602326" y="0"/>
                </a:lnTo>
                <a:lnTo>
                  <a:pt x="1602326" y="2355852"/>
                </a:lnTo>
                <a:lnTo>
                  <a:pt x="0" y="2355852"/>
                </a:lnTo>
                <a:lnTo>
                  <a:pt x="0" y="0"/>
                </a:lnTo>
                <a:close/>
              </a:path>
            </a:pathLst>
          </a:custGeom>
          <a:blipFill>
            <a:blip r:embed="rId10">
              <a:alphaModFix amt="35000"/>
            </a:blip>
            <a:stretch>
              <a:fillRect/>
            </a:stretch>
          </a:blipFill>
        </p:spPr>
        <p:txBody>
          <a:bodyPr/>
          <a:lstStyle/>
          <a:p>
            <a:endParaRPr lang="es-ES"/>
          </a:p>
        </p:txBody>
      </p:sp>
      <p:pic>
        <p:nvPicPr>
          <p:cNvPr id="5" name="Imagen 28" descr="Texto&#10;&#10;Descripción generada automáticamente">
            <a:extLst>
              <a:ext uri="{FF2B5EF4-FFF2-40B4-BE49-F238E27FC236}">
                <a16:creationId xmlns:a16="http://schemas.microsoft.com/office/drawing/2014/main" id="{0B312D7B-7085-503C-8813-E59E53F19281}"/>
              </a:ext>
            </a:extLst>
          </p:cNvPr>
          <p:cNvPicPr>
            <a:picLocks noChangeAspect="1"/>
          </p:cNvPicPr>
          <p:nvPr/>
        </p:nvPicPr>
        <p:blipFill>
          <a:blip r:embed="rId11" cstate="print">
            <a:alphaModFix amt="35000"/>
            <a:extLst>
              <a:ext uri="{28A0092B-C50C-407E-A947-70E740481C1C}">
                <a14:useLocalDpi xmlns:a14="http://schemas.microsoft.com/office/drawing/2010/main" val="0"/>
              </a:ext>
            </a:extLst>
          </a:blip>
          <a:stretch>
            <a:fillRect/>
          </a:stretch>
        </p:blipFill>
        <p:spPr>
          <a:xfrm>
            <a:off x="602544" y="229053"/>
            <a:ext cx="1382854" cy="1055870"/>
          </a:xfrm>
          <a:prstGeom prst="rect">
            <a:avLst/>
          </a:prstGeom>
        </p:spPr>
      </p:pic>
      <p:sp>
        <p:nvSpPr>
          <p:cNvPr id="8" name="Título 1">
            <a:extLst>
              <a:ext uri="{FF2B5EF4-FFF2-40B4-BE49-F238E27FC236}">
                <a16:creationId xmlns:a16="http://schemas.microsoft.com/office/drawing/2014/main" id="{996CA517-2F5F-08C7-B55A-2AF6D0E72B95}"/>
              </a:ext>
            </a:extLst>
          </p:cNvPr>
          <p:cNvSpPr>
            <a:spLocks noGrp="1"/>
          </p:cNvSpPr>
          <p:nvPr>
            <p:ph type="title"/>
          </p:nvPr>
        </p:nvSpPr>
        <p:spPr>
          <a:xfrm>
            <a:off x="2052081" y="243100"/>
            <a:ext cx="7511732" cy="1325563"/>
          </a:xfrm>
        </p:spPr>
        <p:txBody>
          <a:bodyPr/>
          <a:lstStyle/>
          <a:p>
            <a:pPr algn="ctr"/>
            <a:r>
              <a:rPr lang="es-ES" dirty="0">
                <a:latin typeface="Roboto Bold" panose="02000000000000000000" pitchFamily="2" charset="0"/>
                <a:ea typeface="Roboto Bold" panose="02000000000000000000" pitchFamily="2" charset="0"/>
                <a:cs typeface="Roboto Bold" panose="02000000000000000000" pitchFamily="2" charset="0"/>
              </a:rPr>
              <a:t>Conclusiones y Trabajos Futuros</a:t>
            </a:r>
          </a:p>
        </p:txBody>
      </p:sp>
    </p:spTree>
    <p:extLst>
      <p:ext uri="{BB962C8B-B14F-4D97-AF65-F5344CB8AC3E}">
        <p14:creationId xmlns:p14="http://schemas.microsoft.com/office/powerpoint/2010/main" val="15791724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21">
            <a:extLst>
              <a:ext uri="{FF2B5EF4-FFF2-40B4-BE49-F238E27FC236}">
                <a16:creationId xmlns:a16="http://schemas.microsoft.com/office/drawing/2014/main" id="{B2EC2F9C-7FF9-FC3C-1961-EDA264B4C7B2}"/>
              </a:ext>
            </a:extLst>
          </p:cNvPr>
          <p:cNvSpPr txBox="1"/>
          <p:nvPr/>
        </p:nvSpPr>
        <p:spPr>
          <a:xfrm>
            <a:off x="4876759" y="2507035"/>
            <a:ext cx="2376549" cy="2467828"/>
          </a:xfrm>
          <a:prstGeom prst="rect">
            <a:avLst/>
          </a:prstGeom>
        </p:spPr>
        <p:txBody>
          <a:bodyPr lIns="29352" tIns="29352" rIns="29352" bIns="29352" rtlCol="0" anchor="ctr"/>
          <a:lstStyle/>
          <a:p>
            <a:pPr algn="ctr">
              <a:lnSpc>
                <a:spcPts val="2743"/>
              </a:lnSpc>
              <a:spcBef>
                <a:spcPct val="0"/>
              </a:spcBef>
            </a:pPr>
            <a:endParaRPr sz="1200"/>
          </a:p>
        </p:txBody>
      </p:sp>
      <p:grpSp>
        <p:nvGrpSpPr>
          <p:cNvPr id="47" name="Grupo 46">
            <a:extLst>
              <a:ext uri="{FF2B5EF4-FFF2-40B4-BE49-F238E27FC236}">
                <a16:creationId xmlns:a16="http://schemas.microsoft.com/office/drawing/2014/main" id="{35A7E9CB-E89C-42AB-303C-29EB7337B7E0}"/>
              </a:ext>
            </a:extLst>
          </p:cNvPr>
          <p:cNvGrpSpPr/>
          <p:nvPr/>
        </p:nvGrpSpPr>
        <p:grpSpPr>
          <a:xfrm>
            <a:off x="544778" y="1407529"/>
            <a:ext cx="2376549" cy="2953690"/>
            <a:chOff x="701254" y="3357076"/>
            <a:chExt cx="2376549" cy="2953690"/>
          </a:xfrm>
        </p:grpSpPr>
        <p:grpSp>
          <p:nvGrpSpPr>
            <p:cNvPr id="46" name="Grupo 45">
              <a:extLst>
                <a:ext uri="{FF2B5EF4-FFF2-40B4-BE49-F238E27FC236}">
                  <a16:creationId xmlns:a16="http://schemas.microsoft.com/office/drawing/2014/main" id="{442353BB-DAA4-1FB6-0C15-A67BA813FDE8}"/>
                </a:ext>
              </a:extLst>
            </p:cNvPr>
            <p:cNvGrpSpPr/>
            <p:nvPr/>
          </p:nvGrpSpPr>
          <p:grpSpPr>
            <a:xfrm>
              <a:off x="701254" y="3357076"/>
              <a:ext cx="2376549" cy="2953690"/>
              <a:chOff x="3370724" y="3760932"/>
              <a:chExt cx="2376549" cy="2953690"/>
            </a:xfrm>
          </p:grpSpPr>
          <p:grpSp>
            <p:nvGrpSpPr>
              <p:cNvPr id="38" name="Group 5">
                <a:extLst>
                  <a:ext uri="{FF2B5EF4-FFF2-40B4-BE49-F238E27FC236}">
                    <a16:creationId xmlns:a16="http://schemas.microsoft.com/office/drawing/2014/main" id="{526A49A8-3884-03F8-46BD-E24901FCAFEB}"/>
                  </a:ext>
                </a:extLst>
              </p:cNvPr>
              <p:cNvGrpSpPr/>
              <p:nvPr/>
            </p:nvGrpSpPr>
            <p:grpSpPr>
              <a:xfrm>
                <a:off x="3370724" y="4352926"/>
                <a:ext cx="2376549" cy="2361696"/>
                <a:chOff x="0" y="0"/>
                <a:chExt cx="1279723" cy="1271725"/>
              </a:xfrm>
            </p:grpSpPr>
            <p:sp>
              <p:nvSpPr>
                <p:cNvPr id="39" name="Freeform 6">
                  <a:extLst>
                    <a:ext uri="{FF2B5EF4-FFF2-40B4-BE49-F238E27FC236}">
                      <a16:creationId xmlns:a16="http://schemas.microsoft.com/office/drawing/2014/main" id="{DE998C7B-32E9-6AEA-5E0B-376D8DE7ED97}"/>
                    </a:ext>
                  </a:extLst>
                </p:cNvPr>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C1D7DA"/>
                </a:solidFill>
              </p:spPr>
              <p:txBody>
                <a:bodyPr/>
                <a:lstStyle/>
                <a:p>
                  <a:endParaRPr lang="es-ES" sz="1200"/>
                </a:p>
              </p:txBody>
            </p:sp>
            <p:sp>
              <p:nvSpPr>
                <p:cNvPr id="40" name="TextBox 7">
                  <a:extLst>
                    <a:ext uri="{FF2B5EF4-FFF2-40B4-BE49-F238E27FC236}">
                      <a16:creationId xmlns:a16="http://schemas.microsoft.com/office/drawing/2014/main" id="{A3E387FB-4916-A2F3-07FD-55B08BEC07BF}"/>
                    </a:ext>
                  </a:extLst>
                </p:cNvPr>
                <p:cNvSpPr txBox="1"/>
                <p:nvPr/>
              </p:nvSpPr>
              <p:spPr>
                <a:xfrm>
                  <a:off x="0" y="-57150"/>
                  <a:ext cx="1279723" cy="1328875"/>
                </a:xfrm>
                <a:prstGeom prst="rect">
                  <a:avLst/>
                </a:prstGeom>
              </p:spPr>
              <p:txBody>
                <a:bodyPr lIns="29352" tIns="29352" rIns="29352" bIns="29352" rtlCol="0" anchor="ctr"/>
                <a:lstStyle/>
                <a:p>
                  <a:pPr algn="ctr">
                    <a:lnSpc>
                      <a:spcPts val="2743"/>
                    </a:lnSpc>
                    <a:spcBef>
                      <a:spcPct val="0"/>
                    </a:spcBef>
                  </a:pPr>
                  <a:endParaRPr sz="1200"/>
                </a:p>
              </p:txBody>
            </p:sp>
          </p:grpSp>
          <p:grpSp>
            <p:nvGrpSpPr>
              <p:cNvPr id="41" name="Group 8">
                <a:extLst>
                  <a:ext uri="{FF2B5EF4-FFF2-40B4-BE49-F238E27FC236}">
                    <a16:creationId xmlns:a16="http://schemas.microsoft.com/office/drawing/2014/main" id="{F7B3CE1B-A1AC-F3AD-A3D8-8B41A386F344}"/>
                  </a:ext>
                </a:extLst>
              </p:cNvPr>
              <p:cNvGrpSpPr/>
              <p:nvPr/>
            </p:nvGrpSpPr>
            <p:grpSpPr>
              <a:xfrm>
                <a:off x="3967005" y="3760932"/>
                <a:ext cx="1183987" cy="1183987"/>
                <a:chOff x="0" y="0"/>
                <a:chExt cx="812800" cy="812800"/>
              </a:xfrm>
            </p:grpSpPr>
            <p:sp>
              <p:nvSpPr>
                <p:cNvPr id="42" name="Freeform 9">
                  <a:extLst>
                    <a:ext uri="{FF2B5EF4-FFF2-40B4-BE49-F238E27FC236}">
                      <a16:creationId xmlns:a16="http://schemas.microsoft.com/office/drawing/2014/main" id="{40ADD1E4-5180-ECDA-A0A8-A0AE070A769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1D7DA"/>
                </a:solidFill>
              </p:spPr>
              <p:txBody>
                <a:bodyPr/>
                <a:lstStyle/>
                <a:p>
                  <a:endParaRPr lang="es-ES" sz="1200"/>
                </a:p>
              </p:txBody>
            </p:sp>
            <p:sp>
              <p:nvSpPr>
                <p:cNvPr id="43" name="TextBox 10">
                  <a:extLst>
                    <a:ext uri="{FF2B5EF4-FFF2-40B4-BE49-F238E27FC236}">
                      <a16:creationId xmlns:a16="http://schemas.microsoft.com/office/drawing/2014/main" id="{82694E07-6C80-006E-C60D-51E7660604BC}"/>
                    </a:ext>
                  </a:extLst>
                </p:cNvPr>
                <p:cNvSpPr txBox="1"/>
                <p:nvPr/>
              </p:nvSpPr>
              <p:spPr>
                <a:xfrm>
                  <a:off x="76200" y="19050"/>
                  <a:ext cx="660400" cy="717550"/>
                </a:xfrm>
                <a:prstGeom prst="rect">
                  <a:avLst/>
                </a:prstGeom>
              </p:spPr>
              <p:txBody>
                <a:bodyPr lIns="29352" tIns="29352" rIns="29352" bIns="29352" rtlCol="0" anchor="ctr"/>
                <a:lstStyle/>
                <a:p>
                  <a:pPr algn="ctr">
                    <a:lnSpc>
                      <a:spcPts val="2743"/>
                    </a:lnSpc>
                    <a:spcBef>
                      <a:spcPct val="0"/>
                    </a:spcBef>
                  </a:pPr>
                  <a:endParaRPr sz="1200"/>
                </a:p>
              </p:txBody>
            </p:sp>
          </p:grpSp>
        </p:grpSp>
        <p:sp>
          <p:nvSpPr>
            <p:cNvPr id="45" name="Marcador de contenido 32">
              <a:extLst>
                <a:ext uri="{FF2B5EF4-FFF2-40B4-BE49-F238E27FC236}">
                  <a16:creationId xmlns:a16="http://schemas.microsoft.com/office/drawing/2014/main" id="{F56DAEA4-8C2F-08C8-7639-699085B3DFA9}"/>
                </a:ext>
              </a:extLst>
            </p:cNvPr>
            <p:cNvSpPr txBox="1">
              <a:spLocks/>
            </p:cNvSpPr>
            <p:nvPr/>
          </p:nvSpPr>
          <p:spPr>
            <a:xfrm>
              <a:off x="706187" y="4400368"/>
              <a:ext cx="2238015" cy="1910398"/>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latin typeface="Roboto Bold" panose="02000000000000000000" pitchFamily="2" charset="0"/>
                  <a:ea typeface="Roboto Bold" panose="02000000000000000000" pitchFamily="2" charset="0"/>
                  <a:cs typeface="Roboto Bold" panose="02000000000000000000" pitchFamily="2" charset="0"/>
                </a:rPr>
                <a:t>Nuevo paradigma de computación. </a:t>
              </a:r>
            </a:p>
            <a:p>
              <a:r>
                <a:rPr lang="es-ES" b="1" dirty="0">
                  <a:latin typeface="Roboto Bold" panose="02000000000000000000" pitchFamily="2" charset="0"/>
                  <a:ea typeface="Roboto Bold" panose="02000000000000000000" pitchFamily="2" charset="0"/>
                  <a:cs typeface="Roboto Bold" panose="02000000000000000000" pitchFamily="2" charset="0"/>
                </a:rPr>
                <a:t>Integración entre los dos modelos.</a:t>
              </a:r>
            </a:p>
            <a:p>
              <a:r>
                <a:rPr lang="es-ES" b="1" dirty="0">
                  <a:latin typeface="Roboto Bold" panose="02000000000000000000" pitchFamily="2" charset="0"/>
                  <a:ea typeface="Roboto Bold" panose="02000000000000000000" pitchFamily="2" charset="0"/>
                  <a:cs typeface="Roboto Bold" panose="02000000000000000000" pitchFamily="2" charset="0"/>
                </a:rPr>
                <a:t>Aplicaciones híbridas.</a:t>
              </a:r>
            </a:p>
            <a:p>
              <a:endParaRPr lang="es-ES" dirty="0"/>
            </a:p>
          </p:txBody>
        </p:sp>
      </p:grpSp>
      <p:grpSp>
        <p:nvGrpSpPr>
          <p:cNvPr id="64" name="Grupo 63">
            <a:extLst>
              <a:ext uri="{FF2B5EF4-FFF2-40B4-BE49-F238E27FC236}">
                <a16:creationId xmlns:a16="http://schemas.microsoft.com/office/drawing/2014/main" id="{C74150A4-FDD5-977A-3335-692E9B2CFA50}"/>
              </a:ext>
            </a:extLst>
          </p:cNvPr>
          <p:cNvGrpSpPr/>
          <p:nvPr/>
        </p:nvGrpSpPr>
        <p:grpSpPr>
          <a:xfrm>
            <a:off x="3405408" y="3213352"/>
            <a:ext cx="2396871" cy="2953690"/>
            <a:chOff x="3395850" y="3260281"/>
            <a:chExt cx="2396871" cy="2953690"/>
          </a:xfrm>
        </p:grpSpPr>
        <p:grpSp>
          <p:nvGrpSpPr>
            <p:cNvPr id="50" name="Grupo 49">
              <a:extLst>
                <a:ext uri="{FF2B5EF4-FFF2-40B4-BE49-F238E27FC236}">
                  <a16:creationId xmlns:a16="http://schemas.microsoft.com/office/drawing/2014/main" id="{E0B4DDF1-2471-FC28-8EFD-E019C7A5EA93}"/>
                </a:ext>
              </a:extLst>
            </p:cNvPr>
            <p:cNvGrpSpPr/>
            <p:nvPr/>
          </p:nvGrpSpPr>
          <p:grpSpPr>
            <a:xfrm>
              <a:off x="3416172" y="3260281"/>
              <a:ext cx="2376549" cy="2953690"/>
              <a:chOff x="701254" y="3357076"/>
              <a:chExt cx="2376549" cy="2953690"/>
            </a:xfrm>
          </p:grpSpPr>
          <p:grpSp>
            <p:nvGrpSpPr>
              <p:cNvPr id="51" name="Grupo 50">
                <a:extLst>
                  <a:ext uri="{FF2B5EF4-FFF2-40B4-BE49-F238E27FC236}">
                    <a16:creationId xmlns:a16="http://schemas.microsoft.com/office/drawing/2014/main" id="{1BF51D4C-F3A4-8D67-A3B6-D8E9B26BB379}"/>
                  </a:ext>
                </a:extLst>
              </p:cNvPr>
              <p:cNvGrpSpPr/>
              <p:nvPr/>
            </p:nvGrpSpPr>
            <p:grpSpPr>
              <a:xfrm>
                <a:off x="701254" y="3357076"/>
                <a:ext cx="2376549" cy="2953690"/>
                <a:chOff x="3370724" y="3760932"/>
                <a:chExt cx="2376549" cy="2953690"/>
              </a:xfrm>
            </p:grpSpPr>
            <p:grpSp>
              <p:nvGrpSpPr>
                <p:cNvPr id="53" name="Group 5">
                  <a:extLst>
                    <a:ext uri="{FF2B5EF4-FFF2-40B4-BE49-F238E27FC236}">
                      <a16:creationId xmlns:a16="http://schemas.microsoft.com/office/drawing/2014/main" id="{B6055DD6-0820-1A17-9F79-D754B1D5A0D0}"/>
                    </a:ext>
                  </a:extLst>
                </p:cNvPr>
                <p:cNvGrpSpPr/>
                <p:nvPr/>
              </p:nvGrpSpPr>
              <p:grpSpPr>
                <a:xfrm>
                  <a:off x="3370724" y="4352926"/>
                  <a:ext cx="2376549" cy="2361696"/>
                  <a:chOff x="0" y="0"/>
                  <a:chExt cx="1279723" cy="1271725"/>
                </a:xfrm>
              </p:grpSpPr>
              <p:sp>
                <p:nvSpPr>
                  <p:cNvPr id="58" name="Freeform 6">
                    <a:extLst>
                      <a:ext uri="{FF2B5EF4-FFF2-40B4-BE49-F238E27FC236}">
                        <a16:creationId xmlns:a16="http://schemas.microsoft.com/office/drawing/2014/main" id="{3D3AC8DE-C3EF-B59C-0207-CDD2AC32BA2A}"/>
                      </a:ext>
                    </a:extLst>
                  </p:cNvPr>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C1D7DA"/>
                  </a:solidFill>
                </p:spPr>
                <p:txBody>
                  <a:bodyPr/>
                  <a:lstStyle/>
                  <a:p>
                    <a:endParaRPr lang="es-ES" sz="1200"/>
                  </a:p>
                </p:txBody>
              </p:sp>
              <p:sp>
                <p:nvSpPr>
                  <p:cNvPr id="59" name="TextBox 7">
                    <a:extLst>
                      <a:ext uri="{FF2B5EF4-FFF2-40B4-BE49-F238E27FC236}">
                        <a16:creationId xmlns:a16="http://schemas.microsoft.com/office/drawing/2014/main" id="{32CFF433-89C6-FE70-6977-48F87F611277}"/>
                      </a:ext>
                    </a:extLst>
                  </p:cNvPr>
                  <p:cNvSpPr txBox="1"/>
                  <p:nvPr/>
                </p:nvSpPr>
                <p:spPr>
                  <a:xfrm>
                    <a:off x="0" y="-57150"/>
                    <a:ext cx="1279723" cy="1328875"/>
                  </a:xfrm>
                  <a:prstGeom prst="rect">
                    <a:avLst/>
                  </a:prstGeom>
                </p:spPr>
                <p:txBody>
                  <a:bodyPr lIns="29352" tIns="29352" rIns="29352" bIns="29352" rtlCol="0" anchor="ctr"/>
                  <a:lstStyle/>
                  <a:p>
                    <a:pPr algn="ctr">
                      <a:lnSpc>
                        <a:spcPts val="2743"/>
                      </a:lnSpc>
                      <a:spcBef>
                        <a:spcPct val="0"/>
                      </a:spcBef>
                    </a:pPr>
                    <a:endParaRPr sz="1200"/>
                  </a:p>
                </p:txBody>
              </p:sp>
            </p:grpSp>
            <p:grpSp>
              <p:nvGrpSpPr>
                <p:cNvPr id="54" name="Group 8">
                  <a:extLst>
                    <a:ext uri="{FF2B5EF4-FFF2-40B4-BE49-F238E27FC236}">
                      <a16:creationId xmlns:a16="http://schemas.microsoft.com/office/drawing/2014/main" id="{91CA02BA-E4DC-F969-6C7F-7A79C7676CA8}"/>
                    </a:ext>
                  </a:extLst>
                </p:cNvPr>
                <p:cNvGrpSpPr/>
                <p:nvPr/>
              </p:nvGrpSpPr>
              <p:grpSpPr>
                <a:xfrm>
                  <a:off x="3967005" y="3760932"/>
                  <a:ext cx="1183987" cy="1183987"/>
                  <a:chOff x="0" y="0"/>
                  <a:chExt cx="812800" cy="812800"/>
                </a:xfrm>
              </p:grpSpPr>
              <p:sp>
                <p:nvSpPr>
                  <p:cNvPr id="56" name="Freeform 9">
                    <a:extLst>
                      <a:ext uri="{FF2B5EF4-FFF2-40B4-BE49-F238E27FC236}">
                        <a16:creationId xmlns:a16="http://schemas.microsoft.com/office/drawing/2014/main" id="{D6D5320E-157B-65B4-0766-53FCB424234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1D7DA"/>
                  </a:solidFill>
                </p:spPr>
                <p:txBody>
                  <a:bodyPr/>
                  <a:lstStyle/>
                  <a:p>
                    <a:endParaRPr lang="es-ES" sz="1200"/>
                  </a:p>
                </p:txBody>
              </p:sp>
              <p:sp>
                <p:nvSpPr>
                  <p:cNvPr id="57" name="TextBox 10">
                    <a:extLst>
                      <a:ext uri="{FF2B5EF4-FFF2-40B4-BE49-F238E27FC236}">
                        <a16:creationId xmlns:a16="http://schemas.microsoft.com/office/drawing/2014/main" id="{E0477E9E-128B-5FAA-D43A-1763C785D2DD}"/>
                      </a:ext>
                    </a:extLst>
                  </p:cNvPr>
                  <p:cNvSpPr txBox="1"/>
                  <p:nvPr/>
                </p:nvSpPr>
                <p:spPr>
                  <a:xfrm>
                    <a:off x="76200" y="19050"/>
                    <a:ext cx="660400" cy="717550"/>
                  </a:xfrm>
                  <a:prstGeom prst="rect">
                    <a:avLst/>
                  </a:prstGeom>
                </p:spPr>
                <p:txBody>
                  <a:bodyPr lIns="29352" tIns="29352" rIns="29352" bIns="29352" rtlCol="0" anchor="ctr"/>
                  <a:lstStyle/>
                  <a:p>
                    <a:pPr algn="ctr">
                      <a:lnSpc>
                        <a:spcPts val="2743"/>
                      </a:lnSpc>
                      <a:spcBef>
                        <a:spcPct val="0"/>
                      </a:spcBef>
                    </a:pPr>
                    <a:endParaRPr sz="1200"/>
                  </a:p>
                </p:txBody>
              </p:sp>
            </p:grpSp>
          </p:grpSp>
          <p:sp>
            <p:nvSpPr>
              <p:cNvPr id="52" name="Marcador de contenido 32">
                <a:extLst>
                  <a:ext uri="{FF2B5EF4-FFF2-40B4-BE49-F238E27FC236}">
                    <a16:creationId xmlns:a16="http://schemas.microsoft.com/office/drawing/2014/main" id="{87724560-653B-2D2A-549B-1CFA22AD2AB2}"/>
                  </a:ext>
                </a:extLst>
              </p:cNvPr>
              <p:cNvSpPr txBox="1">
                <a:spLocks/>
              </p:cNvSpPr>
              <p:nvPr/>
            </p:nvSpPr>
            <p:spPr>
              <a:xfrm>
                <a:off x="770520" y="4400368"/>
                <a:ext cx="2238015" cy="19103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a:p>
            </p:txBody>
          </p:sp>
        </p:grpSp>
        <p:sp>
          <p:nvSpPr>
            <p:cNvPr id="62" name="Marcador de contenido 32">
              <a:extLst>
                <a:ext uri="{FF2B5EF4-FFF2-40B4-BE49-F238E27FC236}">
                  <a16:creationId xmlns:a16="http://schemas.microsoft.com/office/drawing/2014/main" id="{AA909B2D-3CF0-AE18-5C9D-6C150BE5E884}"/>
                </a:ext>
              </a:extLst>
            </p:cNvPr>
            <p:cNvSpPr txBox="1">
              <a:spLocks/>
            </p:cNvSpPr>
            <p:nvPr/>
          </p:nvSpPr>
          <p:spPr>
            <a:xfrm>
              <a:off x="3395850" y="4361764"/>
              <a:ext cx="2238015" cy="1651517"/>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latin typeface="Roboto Bold"/>
                  <a:ea typeface="Roboto Bold"/>
                </a:rPr>
                <a:t>Metodología.</a:t>
              </a:r>
            </a:p>
            <a:p>
              <a:r>
                <a:rPr lang="es-ES" dirty="0">
                  <a:latin typeface="Roboto Bold"/>
                  <a:ea typeface="Roboto Bold"/>
                </a:rPr>
                <a:t>Especificación de la aplicación.</a:t>
              </a:r>
            </a:p>
            <a:p>
              <a:r>
                <a:rPr lang="es-ES" dirty="0">
                  <a:latin typeface="Roboto Bold"/>
                  <a:ea typeface="Roboto Bold"/>
                </a:rPr>
                <a:t>Salida despliegue óptimo.</a:t>
              </a:r>
            </a:p>
            <a:p>
              <a:endParaRPr lang="es-ES" dirty="0">
                <a:solidFill>
                  <a:schemeClr val="bg1"/>
                </a:solidFill>
                <a:latin typeface="Roboto Bold"/>
                <a:ea typeface="Roboto Bold"/>
              </a:endParaRPr>
            </a:p>
          </p:txBody>
        </p:sp>
      </p:grpSp>
      <p:grpSp>
        <p:nvGrpSpPr>
          <p:cNvPr id="66" name="Grupo 65">
            <a:extLst>
              <a:ext uri="{FF2B5EF4-FFF2-40B4-BE49-F238E27FC236}">
                <a16:creationId xmlns:a16="http://schemas.microsoft.com/office/drawing/2014/main" id="{9740052D-7F0F-1250-358B-E9A5CDE19736}"/>
              </a:ext>
            </a:extLst>
          </p:cNvPr>
          <p:cNvGrpSpPr/>
          <p:nvPr/>
        </p:nvGrpSpPr>
        <p:grpSpPr>
          <a:xfrm>
            <a:off x="6387172" y="1407529"/>
            <a:ext cx="2376549" cy="2953690"/>
            <a:chOff x="701254" y="3357076"/>
            <a:chExt cx="2376549" cy="2953690"/>
          </a:xfrm>
        </p:grpSpPr>
        <p:grpSp>
          <p:nvGrpSpPr>
            <p:cNvPr id="68" name="Grupo 67">
              <a:extLst>
                <a:ext uri="{FF2B5EF4-FFF2-40B4-BE49-F238E27FC236}">
                  <a16:creationId xmlns:a16="http://schemas.microsoft.com/office/drawing/2014/main" id="{55ED611D-A9CB-1072-5370-75BDCC64EC2E}"/>
                </a:ext>
              </a:extLst>
            </p:cNvPr>
            <p:cNvGrpSpPr/>
            <p:nvPr/>
          </p:nvGrpSpPr>
          <p:grpSpPr>
            <a:xfrm>
              <a:off x="701254" y="3357076"/>
              <a:ext cx="2376549" cy="2953690"/>
              <a:chOff x="3370724" y="3760932"/>
              <a:chExt cx="2376549" cy="2953690"/>
            </a:xfrm>
          </p:grpSpPr>
          <p:grpSp>
            <p:nvGrpSpPr>
              <p:cNvPr id="70" name="Group 5">
                <a:extLst>
                  <a:ext uri="{FF2B5EF4-FFF2-40B4-BE49-F238E27FC236}">
                    <a16:creationId xmlns:a16="http://schemas.microsoft.com/office/drawing/2014/main" id="{F39D7F43-65FD-4B75-6541-F9F2056255CC}"/>
                  </a:ext>
                </a:extLst>
              </p:cNvPr>
              <p:cNvGrpSpPr/>
              <p:nvPr/>
            </p:nvGrpSpPr>
            <p:grpSpPr>
              <a:xfrm>
                <a:off x="3370724" y="4352926"/>
                <a:ext cx="2376549" cy="2361696"/>
                <a:chOff x="0" y="0"/>
                <a:chExt cx="1279723" cy="1271725"/>
              </a:xfrm>
            </p:grpSpPr>
            <p:sp>
              <p:nvSpPr>
                <p:cNvPr id="75" name="Freeform 6">
                  <a:extLst>
                    <a:ext uri="{FF2B5EF4-FFF2-40B4-BE49-F238E27FC236}">
                      <a16:creationId xmlns:a16="http://schemas.microsoft.com/office/drawing/2014/main" id="{BF445369-0E55-C884-9711-C16C34CAC2D1}"/>
                    </a:ext>
                  </a:extLst>
                </p:cNvPr>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CEE7C6"/>
                </a:solidFill>
              </p:spPr>
              <p:txBody>
                <a:bodyPr/>
                <a:lstStyle/>
                <a:p>
                  <a:endParaRPr lang="es-ES" sz="1200"/>
                </a:p>
              </p:txBody>
            </p:sp>
            <p:sp>
              <p:nvSpPr>
                <p:cNvPr id="76" name="TextBox 7">
                  <a:extLst>
                    <a:ext uri="{FF2B5EF4-FFF2-40B4-BE49-F238E27FC236}">
                      <a16:creationId xmlns:a16="http://schemas.microsoft.com/office/drawing/2014/main" id="{9E1D3E6D-F8D9-524D-1565-0F55B4E79A04}"/>
                    </a:ext>
                  </a:extLst>
                </p:cNvPr>
                <p:cNvSpPr txBox="1"/>
                <p:nvPr/>
              </p:nvSpPr>
              <p:spPr>
                <a:xfrm>
                  <a:off x="0" y="-57150"/>
                  <a:ext cx="1279723" cy="1328875"/>
                </a:xfrm>
                <a:prstGeom prst="rect">
                  <a:avLst/>
                </a:prstGeom>
              </p:spPr>
              <p:txBody>
                <a:bodyPr lIns="29352" tIns="29352" rIns="29352" bIns="29352" rtlCol="0" anchor="ctr"/>
                <a:lstStyle/>
                <a:p>
                  <a:pPr algn="ctr">
                    <a:lnSpc>
                      <a:spcPts val="2743"/>
                    </a:lnSpc>
                    <a:spcBef>
                      <a:spcPct val="0"/>
                    </a:spcBef>
                  </a:pPr>
                  <a:endParaRPr sz="1200"/>
                </a:p>
              </p:txBody>
            </p:sp>
          </p:grpSp>
          <p:grpSp>
            <p:nvGrpSpPr>
              <p:cNvPr id="71" name="Group 8">
                <a:extLst>
                  <a:ext uri="{FF2B5EF4-FFF2-40B4-BE49-F238E27FC236}">
                    <a16:creationId xmlns:a16="http://schemas.microsoft.com/office/drawing/2014/main" id="{7B8ADFC1-D11B-4798-5C4D-038B58DD416F}"/>
                  </a:ext>
                </a:extLst>
              </p:cNvPr>
              <p:cNvGrpSpPr/>
              <p:nvPr/>
            </p:nvGrpSpPr>
            <p:grpSpPr>
              <a:xfrm>
                <a:off x="3967005" y="3760932"/>
                <a:ext cx="1183987" cy="1183987"/>
                <a:chOff x="0" y="0"/>
                <a:chExt cx="812800" cy="812800"/>
              </a:xfrm>
            </p:grpSpPr>
            <p:sp>
              <p:nvSpPr>
                <p:cNvPr id="73" name="Freeform 9">
                  <a:extLst>
                    <a:ext uri="{FF2B5EF4-FFF2-40B4-BE49-F238E27FC236}">
                      <a16:creationId xmlns:a16="http://schemas.microsoft.com/office/drawing/2014/main" id="{C6407328-1F7B-FA39-345C-E8A744D3DED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7C6"/>
                </a:solidFill>
              </p:spPr>
              <p:txBody>
                <a:bodyPr/>
                <a:lstStyle/>
                <a:p>
                  <a:endParaRPr lang="es-ES" sz="1200"/>
                </a:p>
              </p:txBody>
            </p:sp>
            <p:sp>
              <p:nvSpPr>
                <p:cNvPr id="74" name="TextBox 10">
                  <a:extLst>
                    <a:ext uri="{FF2B5EF4-FFF2-40B4-BE49-F238E27FC236}">
                      <a16:creationId xmlns:a16="http://schemas.microsoft.com/office/drawing/2014/main" id="{A368F8C0-D4AB-F97B-DA8C-9D2FEFE957D8}"/>
                    </a:ext>
                  </a:extLst>
                </p:cNvPr>
                <p:cNvSpPr txBox="1"/>
                <p:nvPr/>
              </p:nvSpPr>
              <p:spPr>
                <a:xfrm>
                  <a:off x="76200" y="19050"/>
                  <a:ext cx="660400" cy="717550"/>
                </a:xfrm>
                <a:prstGeom prst="rect">
                  <a:avLst/>
                </a:prstGeom>
              </p:spPr>
              <p:txBody>
                <a:bodyPr lIns="29352" tIns="29352" rIns="29352" bIns="29352" rtlCol="0" anchor="ctr"/>
                <a:lstStyle/>
                <a:p>
                  <a:pPr algn="ctr">
                    <a:lnSpc>
                      <a:spcPts val="2743"/>
                    </a:lnSpc>
                    <a:spcBef>
                      <a:spcPct val="0"/>
                    </a:spcBef>
                  </a:pPr>
                  <a:endParaRPr sz="1200"/>
                </a:p>
              </p:txBody>
            </p:sp>
          </p:grpSp>
        </p:grpSp>
        <p:sp>
          <p:nvSpPr>
            <p:cNvPr id="69" name="Marcador de contenido 32">
              <a:extLst>
                <a:ext uri="{FF2B5EF4-FFF2-40B4-BE49-F238E27FC236}">
                  <a16:creationId xmlns:a16="http://schemas.microsoft.com/office/drawing/2014/main" id="{718FA704-F768-ECB2-0D9D-01C0662CA401}"/>
                </a:ext>
              </a:extLst>
            </p:cNvPr>
            <p:cNvSpPr txBox="1">
              <a:spLocks/>
            </p:cNvSpPr>
            <p:nvPr/>
          </p:nvSpPr>
          <p:spPr>
            <a:xfrm>
              <a:off x="770520" y="4400368"/>
              <a:ext cx="2238015" cy="19103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a:p>
          </p:txBody>
        </p:sp>
      </p:grpSp>
      <p:grpSp>
        <p:nvGrpSpPr>
          <p:cNvPr id="77" name="Grupo 76">
            <a:extLst>
              <a:ext uri="{FF2B5EF4-FFF2-40B4-BE49-F238E27FC236}">
                <a16:creationId xmlns:a16="http://schemas.microsoft.com/office/drawing/2014/main" id="{B9CF6BDC-8E26-8499-53B5-F295751FDBBC}"/>
              </a:ext>
            </a:extLst>
          </p:cNvPr>
          <p:cNvGrpSpPr/>
          <p:nvPr/>
        </p:nvGrpSpPr>
        <p:grpSpPr>
          <a:xfrm>
            <a:off x="9208740" y="3213352"/>
            <a:ext cx="2376551" cy="2953690"/>
            <a:chOff x="3416170" y="3260281"/>
            <a:chExt cx="2376551" cy="2953690"/>
          </a:xfrm>
        </p:grpSpPr>
        <p:grpSp>
          <p:nvGrpSpPr>
            <p:cNvPr id="78" name="Grupo 77">
              <a:extLst>
                <a:ext uri="{FF2B5EF4-FFF2-40B4-BE49-F238E27FC236}">
                  <a16:creationId xmlns:a16="http://schemas.microsoft.com/office/drawing/2014/main" id="{2E574E52-05D8-0B1D-BE7E-2272631BA589}"/>
                </a:ext>
              </a:extLst>
            </p:cNvPr>
            <p:cNvGrpSpPr/>
            <p:nvPr/>
          </p:nvGrpSpPr>
          <p:grpSpPr>
            <a:xfrm>
              <a:off x="3416172" y="3260281"/>
              <a:ext cx="2376549" cy="2953690"/>
              <a:chOff x="701254" y="3357076"/>
              <a:chExt cx="2376549" cy="2953690"/>
            </a:xfrm>
          </p:grpSpPr>
          <p:grpSp>
            <p:nvGrpSpPr>
              <p:cNvPr id="80" name="Grupo 79">
                <a:extLst>
                  <a:ext uri="{FF2B5EF4-FFF2-40B4-BE49-F238E27FC236}">
                    <a16:creationId xmlns:a16="http://schemas.microsoft.com/office/drawing/2014/main" id="{77270D60-4A1A-5D18-7309-82ABBFD771D3}"/>
                  </a:ext>
                </a:extLst>
              </p:cNvPr>
              <p:cNvGrpSpPr/>
              <p:nvPr/>
            </p:nvGrpSpPr>
            <p:grpSpPr>
              <a:xfrm>
                <a:off x="701254" y="3357076"/>
                <a:ext cx="2376549" cy="2953690"/>
                <a:chOff x="3370724" y="3760932"/>
                <a:chExt cx="2376549" cy="2953690"/>
              </a:xfrm>
            </p:grpSpPr>
            <p:grpSp>
              <p:nvGrpSpPr>
                <p:cNvPr id="82" name="Group 5">
                  <a:extLst>
                    <a:ext uri="{FF2B5EF4-FFF2-40B4-BE49-F238E27FC236}">
                      <a16:creationId xmlns:a16="http://schemas.microsoft.com/office/drawing/2014/main" id="{8B92E982-A1CE-E2CE-FFAF-2CB5A6BB53D3}"/>
                    </a:ext>
                  </a:extLst>
                </p:cNvPr>
                <p:cNvGrpSpPr/>
                <p:nvPr/>
              </p:nvGrpSpPr>
              <p:grpSpPr>
                <a:xfrm>
                  <a:off x="3370724" y="4352926"/>
                  <a:ext cx="2376549" cy="2361696"/>
                  <a:chOff x="0" y="0"/>
                  <a:chExt cx="1279723" cy="1271725"/>
                </a:xfrm>
              </p:grpSpPr>
              <p:sp>
                <p:nvSpPr>
                  <p:cNvPr id="87" name="Freeform 6">
                    <a:extLst>
                      <a:ext uri="{FF2B5EF4-FFF2-40B4-BE49-F238E27FC236}">
                        <a16:creationId xmlns:a16="http://schemas.microsoft.com/office/drawing/2014/main" id="{36A231D6-8D0B-20A0-A04A-FB440B109422}"/>
                      </a:ext>
                    </a:extLst>
                  </p:cNvPr>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CEE7C6"/>
                  </a:solidFill>
                </p:spPr>
                <p:txBody>
                  <a:bodyPr/>
                  <a:lstStyle/>
                  <a:p>
                    <a:endParaRPr lang="es-ES" sz="1200"/>
                  </a:p>
                </p:txBody>
              </p:sp>
              <p:sp>
                <p:nvSpPr>
                  <p:cNvPr id="88" name="TextBox 7">
                    <a:extLst>
                      <a:ext uri="{FF2B5EF4-FFF2-40B4-BE49-F238E27FC236}">
                        <a16:creationId xmlns:a16="http://schemas.microsoft.com/office/drawing/2014/main" id="{7A6C49E1-CBAB-5317-1FD9-0029F9B0829E}"/>
                      </a:ext>
                    </a:extLst>
                  </p:cNvPr>
                  <p:cNvSpPr txBox="1"/>
                  <p:nvPr/>
                </p:nvSpPr>
                <p:spPr>
                  <a:xfrm>
                    <a:off x="0" y="-57150"/>
                    <a:ext cx="1279723" cy="1328875"/>
                  </a:xfrm>
                  <a:prstGeom prst="rect">
                    <a:avLst/>
                  </a:prstGeom>
                </p:spPr>
                <p:txBody>
                  <a:bodyPr lIns="29352" tIns="29352" rIns="29352" bIns="29352" rtlCol="0" anchor="ctr"/>
                  <a:lstStyle/>
                  <a:p>
                    <a:pPr algn="ctr">
                      <a:lnSpc>
                        <a:spcPts val="2743"/>
                      </a:lnSpc>
                      <a:spcBef>
                        <a:spcPct val="0"/>
                      </a:spcBef>
                    </a:pPr>
                    <a:endParaRPr sz="1200"/>
                  </a:p>
                </p:txBody>
              </p:sp>
            </p:grpSp>
            <p:grpSp>
              <p:nvGrpSpPr>
                <p:cNvPr id="83" name="Group 8">
                  <a:extLst>
                    <a:ext uri="{FF2B5EF4-FFF2-40B4-BE49-F238E27FC236}">
                      <a16:creationId xmlns:a16="http://schemas.microsoft.com/office/drawing/2014/main" id="{BEDA378B-6883-F53F-AAE9-56E7F1601604}"/>
                    </a:ext>
                  </a:extLst>
                </p:cNvPr>
                <p:cNvGrpSpPr/>
                <p:nvPr/>
              </p:nvGrpSpPr>
              <p:grpSpPr>
                <a:xfrm>
                  <a:off x="3967005" y="3760932"/>
                  <a:ext cx="1183987" cy="1183987"/>
                  <a:chOff x="0" y="0"/>
                  <a:chExt cx="812800" cy="812800"/>
                </a:xfrm>
              </p:grpSpPr>
              <p:sp>
                <p:nvSpPr>
                  <p:cNvPr id="85" name="Freeform 9">
                    <a:extLst>
                      <a:ext uri="{FF2B5EF4-FFF2-40B4-BE49-F238E27FC236}">
                        <a16:creationId xmlns:a16="http://schemas.microsoft.com/office/drawing/2014/main" id="{6D069613-259B-0365-B79E-E372BBE28E2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7C6"/>
                  </a:solidFill>
                </p:spPr>
                <p:txBody>
                  <a:bodyPr/>
                  <a:lstStyle/>
                  <a:p>
                    <a:endParaRPr lang="es-ES" sz="1200"/>
                  </a:p>
                </p:txBody>
              </p:sp>
              <p:sp>
                <p:nvSpPr>
                  <p:cNvPr id="86" name="TextBox 10">
                    <a:extLst>
                      <a:ext uri="{FF2B5EF4-FFF2-40B4-BE49-F238E27FC236}">
                        <a16:creationId xmlns:a16="http://schemas.microsoft.com/office/drawing/2014/main" id="{F209688B-1C91-BB71-74CB-3E8635506017}"/>
                      </a:ext>
                    </a:extLst>
                  </p:cNvPr>
                  <p:cNvSpPr txBox="1"/>
                  <p:nvPr/>
                </p:nvSpPr>
                <p:spPr>
                  <a:xfrm>
                    <a:off x="76200" y="19050"/>
                    <a:ext cx="660400" cy="717550"/>
                  </a:xfrm>
                  <a:prstGeom prst="rect">
                    <a:avLst/>
                  </a:prstGeom>
                </p:spPr>
                <p:txBody>
                  <a:bodyPr lIns="29352" tIns="29352" rIns="29352" bIns="29352" rtlCol="0" anchor="ctr"/>
                  <a:lstStyle/>
                  <a:p>
                    <a:pPr algn="ctr">
                      <a:lnSpc>
                        <a:spcPts val="2743"/>
                      </a:lnSpc>
                      <a:spcBef>
                        <a:spcPct val="0"/>
                      </a:spcBef>
                    </a:pPr>
                    <a:endParaRPr sz="1200"/>
                  </a:p>
                </p:txBody>
              </p:sp>
            </p:grpSp>
          </p:grpSp>
          <p:sp>
            <p:nvSpPr>
              <p:cNvPr id="81" name="Marcador de contenido 32">
                <a:extLst>
                  <a:ext uri="{FF2B5EF4-FFF2-40B4-BE49-F238E27FC236}">
                    <a16:creationId xmlns:a16="http://schemas.microsoft.com/office/drawing/2014/main" id="{9450B968-6B63-E60C-AC7A-C127ADFC3442}"/>
                  </a:ext>
                </a:extLst>
              </p:cNvPr>
              <p:cNvSpPr txBox="1">
                <a:spLocks/>
              </p:cNvSpPr>
              <p:nvPr/>
            </p:nvSpPr>
            <p:spPr>
              <a:xfrm>
                <a:off x="770520" y="4400368"/>
                <a:ext cx="2238015" cy="19103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a:p>
            </p:txBody>
          </p:sp>
        </p:grpSp>
        <p:sp>
          <p:nvSpPr>
            <p:cNvPr id="79" name="Marcador de contenido 32">
              <a:extLst>
                <a:ext uri="{FF2B5EF4-FFF2-40B4-BE49-F238E27FC236}">
                  <a16:creationId xmlns:a16="http://schemas.microsoft.com/office/drawing/2014/main" id="{F40C381D-703F-979C-F9B4-1667F2933726}"/>
                </a:ext>
              </a:extLst>
            </p:cNvPr>
            <p:cNvSpPr txBox="1">
              <a:spLocks/>
            </p:cNvSpPr>
            <p:nvPr/>
          </p:nvSpPr>
          <p:spPr>
            <a:xfrm>
              <a:off x="3416170" y="4707273"/>
              <a:ext cx="2034368" cy="96575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s-ES" sz="2600" dirty="0">
                  <a:latin typeface="Roboto Bold"/>
                  <a:ea typeface="Roboto Bold"/>
                </a:rPr>
                <a:t> Quantum Continuum.</a:t>
              </a:r>
            </a:p>
            <a:p>
              <a:pPr>
                <a:lnSpc>
                  <a:spcPct val="120000"/>
                </a:lnSpc>
              </a:pPr>
              <a:endParaRPr lang="es-ES" sz="1400" dirty="0">
                <a:solidFill>
                  <a:schemeClr val="bg1"/>
                </a:solidFill>
                <a:latin typeface="Roboto Bold"/>
                <a:ea typeface="Roboto Bold"/>
              </a:endParaRPr>
            </a:p>
          </p:txBody>
        </p:sp>
      </p:grpSp>
      <p:grpSp>
        <p:nvGrpSpPr>
          <p:cNvPr id="96" name="Group 33">
            <a:extLst>
              <a:ext uri="{FF2B5EF4-FFF2-40B4-BE49-F238E27FC236}">
                <a16:creationId xmlns:a16="http://schemas.microsoft.com/office/drawing/2014/main" id="{6BE3B8B1-8D17-3B9A-564E-565B5BBD52D8}"/>
              </a:ext>
            </a:extLst>
          </p:cNvPr>
          <p:cNvGrpSpPr/>
          <p:nvPr/>
        </p:nvGrpSpPr>
        <p:grpSpPr>
          <a:xfrm>
            <a:off x="7143770" y="1473324"/>
            <a:ext cx="863349" cy="866499"/>
            <a:chOff x="0" y="0"/>
            <a:chExt cx="1816100" cy="1816100"/>
          </a:xfrm>
        </p:grpSpPr>
        <p:grpSp>
          <p:nvGrpSpPr>
            <p:cNvPr id="97" name="Group 34">
              <a:extLst>
                <a:ext uri="{FF2B5EF4-FFF2-40B4-BE49-F238E27FC236}">
                  <a16:creationId xmlns:a16="http://schemas.microsoft.com/office/drawing/2014/main" id="{0F55E78D-D4D8-5DE1-F8D6-B894610BF0F0}"/>
                </a:ext>
              </a:extLst>
            </p:cNvPr>
            <p:cNvGrpSpPr/>
            <p:nvPr/>
          </p:nvGrpSpPr>
          <p:grpSpPr>
            <a:xfrm>
              <a:off x="0" y="0"/>
              <a:ext cx="1816100" cy="1816100"/>
              <a:chOff x="0" y="0"/>
              <a:chExt cx="812800" cy="812800"/>
            </a:xfrm>
          </p:grpSpPr>
          <p:sp>
            <p:nvSpPr>
              <p:cNvPr id="99" name="Freeform 35">
                <a:extLst>
                  <a:ext uri="{FF2B5EF4-FFF2-40B4-BE49-F238E27FC236}">
                    <a16:creationId xmlns:a16="http://schemas.microsoft.com/office/drawing/2014/main" id="{2F06EEEB-90FA-3F25-B20C-9FB3A095FEE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s-ES"/>
              </a:p>
            </p:txBody>
          </p:sp>
          <p:sp>
            <p:nvSpPr>
              <p:cNvPr id="100" name="TextBox 36">
                <a:extLst>
                  <a:ext uri="{FF2B5EF4-FFF2-40B4-BE49-F238E27FC236}">
                    <a16:creationId xmlns:a16="http://schemas.microsoft.com/office/drawing/2014/main" id="{943B6F9A-3033-9549-83A7-E9159C8363FC}"/>
                  </a:ext>
                </a:extLst>
              </p:cNvPr>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98" name="Freeform 37">
              <a:extLst>
                <a:ext uri="{FF2B5EF4-FFF2-40B4-BE49-F238E27FC236}">
                  <a16:creationId xmlns:a16="http://schemas.microsoft.com/office/drawing/2014/main" id="{963374AA-B602-3C1B-9754-18A0606230ED}"/>
                </a:ext>
              </a:extLst>
            </p:cNvPr>
            <p:cNvSpPr/>
            <p:nvPr/>
          </p:nvSpPr>
          <p:spPr>
            <a:xfrm>
              <a:off x="108181" y="108210"/>
              <a:ext cx="1599737" cy="1599679"/>
            </a:xfrm>
            <a:custGeom>
              <a:avLst/>
              <a:gdLst/>
              <a:ahLst/>
              <a:cxnLst/>
              <a:rect l="l" t="t" r="r" b="b"/>
              <a:pathLst>
                <a:path w="1599737" h="1599679">
                  <a:moveTo>
                    <a:pt x="0" y="0"/>
                  </a:moveTo>
                  <a:lnTo>
                    <a:pt x="1599738" y="0"/>
                  </a:lnTo>
                  <a:lnTo>
                    <a:pt x="1599738" y="1599680"/>
                  </a:lnTo>
                  <a:lnTo>
                    <a:pt x="0" y="1599680"/>
                  </a:lnTo>
                  <a:lnTo>
                    <a:pt x="0" y="0"/>
                  </a:lnTo>
                  <a:close/>
                </a:path>
              </a:pathLst>
            </a:custGeom>
            <a:blipFill>
              <a:blip r:embed="rId3"/>
              <a:stretch>
                <a:fillRect t="-167" r="-330" b="-167"/>
              </a:stretch>
            </a:blipFill>
            <a:ln cap="sq">
              <a:noFill/>
              <a:prstDash val="solid"/>
              <a:miter/>
            </a:ln>
          </p:spPr>
          <p:txBody>
            <a:bodyPr/>
            <a:lstStyle/>
            <a:p>
              <a:endParaRPr lang="es-ES"/>
            </a:p>
          </p:txBody>
        </p:sp>
      </p:grpSp>
      <p:grpSp>
        <p:nvGrpSpPr>
          <p:cNvPr id="104" name="Grupo 103">
            <a:extLst>
              <a:ext uri="{FF2B5EF4-FFF2-40B4-BE49-F238E27FC236}">
                <a16:creationId xmlns:a16="http://schemas.microsoft.com/office/drawing/2014/main" id="{8D323127-EB07-C469-2771-7D4BDD12B945}"/>
              </a:ext>
            </a:extLst>
          </p:cNvPr>
          <p:cNvGrpSpPr/>
          <p:nvPr/>
        </p:nvGrpSpPr>
        <p:grpSpPr>
          <a:xfrm>
            <a:off x="4195644" y="3305343"/>
            <a:ext cx="828621" cy="846507"/>
            <a:chOff x="5955164" y="4491871"/>
            <a:chExt cx="828621" cy="846507"/>
          </a:xfrm>
          <a:solidFill>
            <a:schemeClr val="bg1"/>
          </a:solidFill>
        </p:grpSpPr>
        <p:sp>
          <p:nvSpPr>
            <p:cNvPr id="101" name="Freeform 53">
              <a:extLst>
                <a:ext uri="{FF2B5EF4-FFF2-40B4-BE49-F238E27FC236}">
                  <a16:creationId xmlns:a16="http://schemas.microsoft.com/office/drawing/2014/main" id="{FEBCA29B-A72D-85E9-6BEF-7971EA0927DF}"/>
                </a:ext>
              </a:extLst>
            </p:cNvPr>
            <p:cNvSpPr/>
            <p:nvPr/>
          </p:nvSpPr>
          <p:spPr>
            <a:xfrm>
              <a:off x="5955164" y="4491871"/>
              <a:ext cx="828621" cy="846507"/>
            </a:xfrm>
            <a:custGeom>
              <a:avLst/>
              <a:gdLst/>
              <a:ahLst/>
              <a:cxnLst/>
              <a:rect l="l" t="t" r="r" b="b"/>
              <a:pathLst>
                <a:path w="849032" h="849032">
                  <a:moveTo>
                    <a:pt x="424516" y="0"/>
                  </a:moveTo>
                  <a:cubicBezTo>
                    <a:pt x="190062" y="0"/>
                    <a:pt x="0" y="190062"/>
                    <a:pt x="0" y="424516"/>
                  </a:cubicBezTo>
                  <a:cubicBezTo>
                    <a:pt x="0" y="658970"/>
                    <a:pt x="190062" y="849032"/>
                    <a:pt x="424516" y="849032"/>
                  </a:cubicBezTo>
                  <a:cubicBezTo>
                    <a:pt x="658970" y="849032"/>
                    <a:pt x="849032" y="658970"/>
                    <a:pt x="849032" y="424516"/>
                  </a:cubicBezTo>
                  <a:cubicBezTo>
                    <a:pt x="849032" y="190062"/>
                    <a:pt x="658970" y="0"/>
                    <a:pt x="424516" y="0"/>
                  </a:cubicBezTo>
                  <a:close/>
                </a:path>
              </a:pathLst>
            </a:custGeom>
            <a:solidFill>
              <a:schemeClr val="bg1"/>
            </a:solidFill>
          </p:spPr>
          <p:txBody>
            <a:bodyPr/>
            <a:lstStyle/>
            <a:p>
              <a:pPr algn="ctr"/>
              <a:endParaRPr lang="es-ES"/>
            </a:p>
          </p:txBody>
        </p:sp>
        <p:pic>
          <p:nvPicPr>
            <p:cNvPr id="103" name="Gráfico 102" descr="Flujo de trabajo contorno">
              <a:extLst>
                <a:ext uri="{FF2B5EF4-FFF2-40B4-BE49-F238E27FC236}">
                  <a16:creationId xmlns:a16="http://schemas.microsoft.com/office/drawing/2014/main" id="{C60D1B5E-85A0-E91D-D0B4-84AB7497462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63949" y="4594951"/>
              <a:ext cx="611049" cy="611049"/>
            </a:xfrm>
            <a:prstGeom prst="rect">
              <a:avLst/>
            </a:prstGeom>
          </p:spPr>
        </p:pic>
      </p:grpSp>
      <p:grpSp>
        <p:nvGrpSpPr>
          <p:cNvPr id="110" name="Grupo 109">
            <a:extLst>
              <a:ext uri="{FF2B5EF4-FFF2-40B4-BE49-F238E27FC236}">
                <a16:creationId xmlns:a16="http://schemas.microsoft.com/office/drawing/2014/main" id="{5FDF5325-FF90-E029-3A65-632EDC16FE0A}"/>
              </a:ext>
            </a:extLst>
          </p:cNvPr>
          <p:cNvGrpSpPr/>
          <p:nvPr/>
        </p:nvGrpSpPr>
        <p:grpSpPr>
          <a:xfrm>
            <a:off x="9982704" y="3329027"/>
            <a:ext cx="828621" cy="846507"/>
            <a:chOff x="9982704" y="3329027"/>
            <a:chExt cx="828621" cy="846507"/>
          </a:xfrm>
        </p:grpSpPr>
        <p:sp>
          <p:nvSpPr>
            <p:cNvPr id="106" name="Freeform 53">
              <a:extLst>
                <a:ext uri="{FF2B5EF4-FFF2-40B4-BE49-F238E27FC236}">
                  <a16:creationId xmlns:a16="http://schemas.microsoft.com/office/drawing/2014/main" id="{0425873D-4FA7-6222-1339-B1915BA2AFCE}"/>
                </a:ext>
              </a:extLst>
            </p:cNvPr>
            <p:cNvSpPr/>
            <p:nvPr/>
          </p:nvSpPr>
          <p:spPr>
            <a:xfrm>
              <a:off x="9982704" y="3329027"/>
              <a:ext cx="828621" cy="846507"/>
            </a:xfrm>
            <a:custGeom>
              <a:avLst/>
              <a:gdLst/>
              <a:ahLst/>
              <a:cxnLst/>
              <a:rect l="l" t="t" r="r" b="b"/>
              <a:pathLst>
                <a:path w="849032" h="849032">
                  <a:moveTo>
                    <a:pt x="424516" y="0"/>
                  </a:moveTo>
                  <a:cubicBezTo>
                    <a:pt x="190062" y="0"/>
                    <a:pt x="0" y="190062"/>
                    <a:pt x="0" y="424516"/>
                  </a:cubicBezTo>
                  <a:cubicBezTo>
                    <a:pt x="0" y="658970"/>
                    <a:pt x="190062" y="849032"/>
                    <a:pt x="424516" y="849032"/>
                  </a:cubicBezTo>
                  <a:cubicBezTo>
                    <a:pt x="658970" y="849032"/>
                    <a:pt x="849032" y="658970"/>
                    <a:pt x="849032" y="424516"/>
                  </a:cubicBezTo>
                  <a:cubicBezTo>
                    <a:pt x="849032" y="190062"/>
                    <a:pt x="658970" y="0"/>
                    <a:pt x="424516" y="0"/>
                  </a:cubicBezTo>
                  <a:close/>
                </a:path>
              </a:pathLst>
            </a:custGeom>
            <a:solidFill>
              <a:schemeClr val="bg1"/>
            </a:solidFill>
          </p:spPr>
          <p:txBody>
            <a:bodyPr/>
            <a:lstStyle/>
            <a:p>
              <a:pPr algn="ctr"/>
              <a:endParaRPr lang="es-ES"/>
            </a:p>
          </p:txBody>
        </p:sp>
        <p:pic>
          <p:nvPicPr>
            <p:cNvPr id="109" name="Gráfico 108" descr="Servidor con relleno sólido">
              <a:extLst>
                <a:ext uri="{FF2B5EF4-FFF2-40B4-BE49-F238E27FC236}">
                  <a16:creationId xmlns:a16="http://schemas.microsoft.com/office/drawing/2014/main" id="{84053E76-CBBE-E192-C7FC-513CF802143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49924" y="3379311"/>
              <a:ext cx="694180" cy="694180"/>
            </a:xfrm>
            <a:prstGeom prst="rect">
              <a:avLst/>
            </a:prstGeom>
          </p:spPr>
        </p:pic>
      </p:grpSp>
      <p:grpSp>
        <p:nvGrpSpPr>
          <p:cNvPr id="119" name="Grupo 118">
            <a:extLst>
              <a:ext uri="{FF2B5EF4-FFF2-40B4-BE49-F238E27FC236}">
                <a16:creationId xmlns:a16="http://schemas.microsoft.com/office/drawing/2014/main" id="{65E2B687-B6DD-19D6-D814-C2644C0DE757}"/>
              </a:ext>
            </a:extLst>
          </p:cNvPr>
          <p:cNvGrpSpPr/>
          <p:nvPr/>
        </p:nvGrpSpPr>
        <p:grpSpPr>
          <a:xfrm>
            <a:off x="1301861" y="1485447"/>
            <a:ext cx="862380" cy="846507"/>
            <a:chOff x="1301861" y="1485447"/>
            <a:chExt cx="862380" cy="846507"/>
          </a:xfrm>
        </p:grpSpPr>
        <p:sp>
          <p:nvSpPr>
            <p:cNvPr id="117" name="Freeform 53">
              <a:extLst>
                <a:ext uri="{FF2B5EF4-FFF2-40B4-BE49-F238E27FC236}">
                  <a16:creationId xmlns:a16="http://schemas.microsoft.com/office/drawing/2014/main" id="{237BF961-906E-4D15-1A32-926D6C8F248A}"/>
                </a:ext>
              </a:extLst>
            </p:cNvPr>
            <p:cNvSpPr/>
            <p:nvPr/>
          </p:nvSpPr>
          <p:spPr>
            <a:xfrm>
              <a:off x="1318741" y="1485447"/>
              <a:ext cx="828621" cy="846507"/>
            </a:xfrm>
            <a:custGeom>
              <a:avLst/>
              <a:gdLst/>
              <a:ahLst/>
              <a:cxnLst/>
              <a:rect l="l" t="t" r="r" b="b"/>
              <a:pathLst>
                <a:path w="849032" h="849032">
                  <a:moveTo>
                    <a:pt x="424516" y="0"/>
                  </a:moveTo>
                  <a:cubicBezTo>
                    <a:pt x="190062" y="0"/>
                    <a:pt x="0" y="190062"/>
                    <a:pt x="0" y="424516"/>
                  </a:cubicBezTo>
                  <a:cubicBezTo>
                    <a:pt x="0" y="658970"/>
                    <a:pt x="190062" y="849032"/>
                    <a:pt x="424516" y="849032"/>
                  </a:cubicBezTo>
                  <a:cubicBezTo>
                    <a:pt x="658970" y="849032"/>
                    <a:pt x="849032" y="658970"/>
                    <a:pt x="849032" y="424516"/>
                  </a:cubicBezTo>
                  <a:cubicBezTo>
                    <a:pt x="849032" y="190062"/>
                    <a:pt x="658970" y="0"/>
                    <a:pt x="424516" y="0"/>
                  </a:cubicBezTo>
                  <a:close/>
                </a:path>
              </a:pathLst>
            </a:custGeom>
            <a:solidFill>
              <a:schemeClr val="bg1"/>
            </a:solidFill>
          </p:spPr>
          <p:txBody>
            <a:bodyPr/>
            <a:lstStyle/>
            <a:p>
              <a:pPr algn="ctr"/>
              <a:endParaRPr lang="es-ES"/>
            </a:p>
          </p:txBody>
        </p:sp>
        <p:grpSp>
          <p:nvGrpSpPr>
            <p:cNvPr id="115" name="Grupo 114">
              <a:extLst>
                <a:ext uri="{FF2B5EF4-FFF2-40B4-BE49-F238E27FC236}">
                  <a16:creationId xmlns:a16="http://schemas.microsoft.com/office/drawing/2014/main" id="{426D4A5F-CB49-C2D4-626F-F399AEAA5592}"/>
                </a:ext>
              </a:extLst>
            </p:cNvPr>
            <p:cNvGrpSpPr/>
            <p:nvPr/>
          </p:nvGrpSpPr>
          <p:grpSpPr>
            <a:xfrm>
              <a:off x="1301861" y="1496749"/>
              <a:ext cx="862380" cy="819648"/>
              <a:chOff x="3222925" y="2126782"/>
              <a:chExt cx="914400" cy="914400"/>
            </a:xfrm>
          </p:grpSpPr>
          <p:pic>
            <p:nvPicPr>
              <p:cNvPr id="112" name="Gráfico 111" descr="Procesador contorno">
                <a:extLst>
                  <a:ext uri="{FF2B5EF4-FFF2-40B4-BE49-F238E27FC236}">
                    <a16:creationId xmlns:a16="http://schemas.microsoft.com/office/drawing/2014/main" id="{FB3716D9-CBBB-37A2-A88B-1484615D6E1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22925" y="2126782"/>
                <a:ext cx="914400" cy="914400"/>
              </a:xfrm>
              <a:prstGeom prst="rect">
                <a:avLst/>
              </a:prstGeom>
            </p:spPr>
          </p:pic>
          <p:pic>
            <p:nvPicPr>
              <p:cNvPr id="114" name="Gráfico 113" descr="Átomo con relleno sólido">
                <a:extLst>
                  <a:ext uri="{FF2B5EF4-FFF2-40B4-BE49-F238E27FC236}">
                    <a16:creationId xmlns:a16="http://schemas.microsoft.com/office/drawing/2014/main" id="{785447CD-F5C3-8018-0E87-24D56C16245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34701" y="2438558"/>
                <a:ext cx="290847" cy="290847"/>
              </a:xfrm>
              <a:prstGeom prst="rect">
                <a:avLst/>
              </a:prstGeom>
            </p:spPr>
          </p:pic>
        </p:grpSp>
      </p:grpSp>
      <p:sp>
        <p:nvSpPr>
          <p:cNvPr id="3" name="Slide Number Placeholder 2">
            <a:extLst>
              <a:ext uri="{FF2B5EF4-FFF2-40B4-BE49-F238E27FC236}">
                <a16:creationId xmlns:a16="http://schemas.microsoft.com/office/drawing/2014/main" id="{18638F41-68A7-BF39-0611-883D834F0B05}"/>
              </a:ext>
            </a:extLst>
          </p:cNvPr>
          <p:cNvSpPr>
            <a:spLocks noGrp="1"/>
          </p:cNvSpPr>
          <p:nvPr>
            <p:ph type="sldNum" sz="quarter" idx="12"/>
          </p:nvPr>
        </p:nvSpPr>
        <p:spPr/>
        <p:txBody>
          <a:bodyPr/>
          <a:lstStyle/>
          <a:p>
            <a:fld id="{0F1556C4-DFC3-4611-A7CC-780699185E26}" type="slidenum">
              <a:rPr lang="es-ES" smtClean="0"/>
              <a:t>57</a:t>
            </a:fld>
            <a:endParaRPr lang="es-ES"/>
          </a:p>
        </p:txBody>
      </p:sp>
      <p:sp>
        <p:nvSpPr>
          <p:cNvPr id="4" name="Freeform 7">
            <a:extLst>
              <a:ext uri="{FF2B5EF4-FFF2-40B4-BE49-F238E27FC236}">
                <a16:creationId xmlns:a16="http://schemas.microsoft.com/office/drawing/2014/main" id="{11D7D39C-8C01-61E2-F178-97A72512C7CA}"/>
              </a:ext>
            </a:extLst>
          </p:cNvPr>
          <p:cNvSpPr/>
          <p:nvPr/>
        </p:nvSpPr>
        <p:spPr>
          <a:xfrm>
            <a:off x="10783885" y="229052"/>
            <a:ext cx="805569" cy="1055871"/>
          </a:xfrm>
          <a:custGeom>
            <a:avLst/>
            <a:gdLst/>
            <a:ahLst/>
            <a:cxnLst/>
            <a:rect l="l" t="t" r="r" b="b"/>
            <a:pathLst>
              <a:path w="1602326" h="2355852">
                <a:moveTo>
                  <a:pt x="0" y="0"/>
                </a:moveTo>
                <a:lnTo>
                  <a:pt x="1602326" y="0"/>
                </a:lnTo>
                <a:lnTo>
                  <a:pt x="1602326" y="2355852"/>
                </a:lnTo>
                <a:lnTo>
                  <a:pt x="0" y="2355852"/>
                </a:lnTo>
                <a:lnTo>
                  <a:pt x="0" y="0"/>
                </a:lnTo>
                <a:close/>
              </a:path>
            </a:pathLst>
          </a:custGeom>
          <a:blipFill>
            <a:blip r:embed="rId12">
              <a:alphaModFix amt="35000"/>
            </a:blip>
            <a:stretch>
              <a:fillRect/>
            </a:stretch>
          </a:blipFill>
        </p:spPr>
        <p:txBody>
          <a:bodyPr/>
          <a:lstStyle/>
          <a:p>
            <a:endParaRPr lang="es-ES"/>
          </a:p>
        </p:txBody>
      </p:sp>
      <p:pic>
        <p:nvPicPr>
          <p:cNvPr id="5" name="Imagen 28" descr="Texto&#10;&#10;Descripción generada automáticamente">
            <a:extLst>
              <a:ext uri="{FF2B5EF4-FFF2-40B4-BE49-F238E27FC236}">
                <a16:creationId xmlns:a16="http://schemas.microsoft.com/office/drawing/2014/main" id="{0B312D7B-7085-503C-8813-E59E53F19281}"/>
              </a:ext>
            </a:extLst>
          </p:cNvPr>
          <p:cNvPicPr>
            <a:picLocks noChangeAspect="1"/>
          </p:cNvPicPr>
          <p:nvPr/>
        </p:nvPicPr>
        <p:blipFill>
          <a:blip r:embed="rId13" cstate="print">
            <a:alphaModFix amt="35000"/>
            <a:extLst>
              <a:ext uri="{28A0092B-C50C-407E-A947-70E740481C1C}">
                <a14:useLocalDpi xmlns:a14="http://schemas.microsoft.com/office/drawing/2010/main" val="0"/>
              </a:ext>
            </a:extLst>
          </a:blip>
          <a:stretch>
            <a:fillRect/>
          </a:stretch>
        </p:blipFill>
        <p:spPr>
          <a:xfrm>
            <a:off x="602544" y="229053"/>
            <a:ext cx="1382854" cy="1055870"/>
          </a:xfrm>
          <a:prstGeom prst="rect">
            <a:avLst/>
          </a:prstGeom>
        </p:spPr>
      </p:pic>
      <p:sp>
        <p:nvSpPr>
          <p:cNvPr id="8" name="Título 1">
            <a:extLst>
              <a:ext uri="{FF2B5EF4-FFF2-40B4-BE49-F238E27FC236}">
                <a16:creationId xmlns:a16="http://schemas.microsoft.com/office/drawing/2014/main" id="{E45681DC-B65D-9620-3A07-FEF9EB0766F0}"/>
              </a:ext>
            </a:extLst>
          </p:cNvPr>
          <p:cNvSpPr>
            <a:spLocks noGrp="1"/>
          </p:cNvSpPr>
          <p:nvPr>
            <p:ph type="title"/>
          </p:nvPr>
        </p:nvSpPr>
        <p:spPr>
          <a:xfrm>
            <a:off x="2309167" y="219546"/>
            <a:ext cx="7511732" cy="1325563"/>
          </a:xfrm>
        </p:spPr>
        <p:txBody>
          <a:bodyPr/>
          <a:lstStyle/>
          <a:p>
            <a:pPr algn="ctr"/>
            <a:r>
              <a:rPr lang="es-ES" dirty="0">
                <a:latin typeface="Roboto Bold" panose="02000000000000000000" pitchFamily="2" charset="0"/>
                <a:ea typeface="Roboto Bold" panose="02000000000000000000" pitchFamily="2" charset="0"/>
                <a:cs typeface="Roboto Bold" panose="02000000000000000000" pitchFamily="2" charset="0"/>
              </a:rPr>
              <a:t>Conclusiones y Trabajos Futuros</a:t>
            </a:r>
          </a:p>
        </p:txBody>
      </p:sp>
      <p:sp>
        <p:nvSpPr>
          <p:cNvPr id="9" name="Marcador de contenido 32">
            <a:extLst>
              <a:ext uri="{FF2B5EF4-FFF2-40B4-BE49-F238E27FC236}">
                <a16:creationId xmlns:a16="http://schemas.microsoft.com/office/drawing/2014/main" id="{B1D0CE8C-E06C-3C20-745A-0395257B61B7}"/>
              </a:ext>
            </a:extLst>
          </p:cNvPr>
          <p:cNvSpPr txBox="1">
            <a:spLocks/>
          </p:cNvSpPr>
          <p:nvPr/>
        </p:nvSpPr>
        <p:spPr>
          <a:xfrm>
            <a:off x="6400158" y="2470358"/>
            <a:ext cx="2445815" cy="165151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latin typeface="Roboto Bold"/>
                <a:ea typeface="Roboto Bold"/>
              </a:rPr>
              <a:t>Sistema más completo.</a:t>
            </a:r>
          </a:p>
          <a:p>
            <a:r>
              <a:rPr lang="es-ES" dirty="0">
                <a:latin typeface="Roboto Bold"/>
                <a:ea typeface="Roboto Bold"/>
              </a:rPr>
              <a:t>Características de Algoritmos Cuánticos.</a:t>
            </a:r>
          </a:p>
          <a:p>
            <a:r>
              <a:rPr lang="es-ES" dirty="0">
                <a:latin typeface="Roboto Bold"/>
                <a:ea typeface="Roboto Bold"/>
              </a:rPr>
              <a:t>Proveedores.</a:t>
            </a:r>
          </a:p>
          <a:p>
            <a:endParaRPr lang="es-ES" dirty="0">
              <a:solidFill>
                <a:schemeClr val="bg1"/>
              </a:solidFill>
              <a:latin typeface="Roboto Bold"/>
              <a:ea typeface="Roboto Bold"/>
            </a:endParaRPr>
          </a:p>
        </p:txBody>
      </p:sp>
    </p:spTree>
    <p:extLst>
      <p:ext uri="{BB962C8B-B14F-4D97-AF65-F5344CB8AC3E}">
        <p14:creationId xmlns:p14="http://schemas.microsoft.com/office/powerpoint/2010/main" val="15754230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446213" y="1216741"/>
            <a:ext cx="9375772" cy="1875969"/>
          </a:xfrm>
        </p:spPr>
        <p:txBody>
          <a:bodyPr>
            <a:noAutofit/>
          </a:bodyPr>
          <a:lstStyle/>
          <a:p>
            <a:r>
              <a:rPr lang="en-US" sz="4000" dirty="0">
                <a:latin typeface="Roboto Bold" panose="02000000000000000000" pitchFamily="2" charset="0"/>
                <a:ea typeface="Roboto Bold" panose="02000000000000000000" pitchFamily="2" charset="0"/>
                <a:cs typeface="Roboto Bold" panose="02000000000000000000" pitchFamily="2" charset="0"/>
              </a:rPr>
              <a:t>METODOLOGÍA PARA DESPLEGAR APLICACIONES HÍBRIDAS </a:t>
            </a:r>
            <a:br>
              <a:rPr lang="en-US" sz="4000" b="1" dirty="0">
                <a:latin typeface="Roboto Bold" panose="02000000000000000000" pitchFamily="2" charset="0"/>
                <a:ea typeface="Roboto Bold" panose="02000000000000000000" pitchFamily="2" charset="0"/>
                <a:cs typeface="Roboto Bold" panose="02000000000000000000" pitchFamily="2" charset="0"/>
              </a:rPr>
            </a:br>
            <a:r>
              <a:rPr lang="en-US" sz="4000" b="1" dirty="0">
                <a:latin typeface="Roboto Bold" panose="02000000000000000000" pitchFamily="2" charset="0"/>
                <a:ea typeface="Roboto Bold" panose="02000000000000000000" pitchFamily="2" charset="0"/>
                <a:cs typeface="Roboto Bold" panose="02000000000000000000" pitchFamily="2" charset="0"/>
              </a:rPr>
              <a:t>(CUÁNTICO-CLÁSICAS)</a:t>
            </a:r>
            <a:endParaRPr lang="es-ES" sz="4000" b="1" dirty="0">
              <a:latin typeface="Roboto Bold" panose="02000000000000000000" pitchFamily="2" charset="0"/>
              <a:ea typeface="Roboto Bold" panose="02000000000000000000" pitchFamily="2" charset="0"/>
              <a:cs typeface="Roboto Bold" panose="02000000000000000000" pitchFamily="2" charset="0"/>
            </a:endParaRPr>
          </a:p>
        </p:txBody>
      </p:sp>
      <p:grpSp>
        <p:nvGrpSpPr>
          <p:cNvPr id="31" name="Grupo 30">
            <a:extLst>
              <a:ext uri="{FF2B5EF4-FFF2-40B4-BE49-F238E27FC236}">
                <a16:creationId xmlns:a16="http://schemas.microsoft.com/office/drawing/2014/main" id="{E30D1541-136D-F243-7502-EA123ACE5D41}"/>
              </a:ext>
            </a:extLst>
          </p:cNvPr>
          <p:cNvGrpSpPr/>
          <p:nvPr/>
        </p:nvGrpSpPr>
        <p:grpSpPr>
          <a:xfrm>
            <a:off x="639901" y="5630857"/>
            <a:ext cx="10806426" cy="877163"/>
            <a:chOff x="714058" y="5717977"/>
            <a:chExt cx="10659556" cy="868787"/>
          </a:xfrm>
        </p:grpSpPr>
        <p:sp>
          <p:nvSpPr>
            <p:cNvPr id="9" name="Freeform 5">
              <a:extLst>
                <a:ext uri="{FF2B5EF4-FFF2-40B4-BE49-F238E27FC236}">
                  <a16:creationId xmlns:a16="http://schemas.microsoft.com/office/drawing/2014/main" id="{9ADE04B3-6357-A40D-86DB-37680A46E8F6}"/>
                </a:ext>
              </a:extLst>
            </p:cNvPr>
            <p:cNvSpPr/>
            <p:nvPr/>
          </p:nvSpPr>
          <p:spPr>
            <a:xfrm>
              <a:off x="714058" y="5777644"/>
              <a:ext cx="3507307" cy="594458"/>
            </a:xfrm>
            <a:custGeom>
              <a:avLst/>
              <a:gdLst/>
              <a:ahLst/>
              <a:cxnLst/>
              <a:rect l="l" t="t" r="r" b="b"/>
              <a:pathLst>
                <a:path w="7355072" h="1425045">
                  <a:moveTo>
                    <a:pt x="0" y="0"/>
                  </a:moveTo>
                  <a:lnTo>
                    <a:pt x="7355072" y="0"/>
                  </a:lnTo>
                  <a:lnTo>
                    <a:pt x="7355072" y="1425045"/>
                  </a:lnTo>
                  <a:lnTo>
                    <a:pt x="0" y="1425045"/>
                  </a:lnTo>
                  <a:lnTo>
                    <a:pt x="0" y="0"/>
                  </a:lnTo>
                  <a:close/>
                </a:path>
              </a:pathLst>
            </a:custGeom>
            <a:blipFill>
              <a:blip r:embed="rId3"/>
              <a:stretch>
                <a:fillRect/>
              </a:stretch>
            </a:blipFill>
          </p:spPr>
          <p:txBody>
            <a:bodyPr/>
            <a:lstStyle/>
            <a:p>
              <a:endParaRPr lang="es-ES"/>
            </a:p>
          </p:txBody>
        </p:sp>
        <p:sp>
          <p:nvSpPr>
            <p:cNvPr id="10" name="Freeform 6">
              <a:extLst>
                <a:ext uri="{FF2B5EF4-FFF2-40B4-BE49-F238E27FC236}">
                  <a16:creationId xmlns:a16="http://schemas.microsoft.com/office/drawing/2014/main" id="{C0539E8E-EF9F-B2C5-7525-4707066A7920}"/>
                </a:ext>
              </a:extLst>
            </p:cNvPr>
            <p:cNvSpPr/>
            <p:nvPr/>
          </p:nvSpPr>
          <p:spPr>
            <a:xfrm>
              <a:off x="5597446" y="5777644"/>
              <a:ext cx="2337085" cy="576710"/>
            </a:xfrm>
            <a:custGeom>
              <a:avLst/>
              <a:gdLst/>
              <a:ahLst/>
              <a:cxnLst/>
              <a:rect l="l" t="t" r="r" b="b"/>
              <a:pathLst>
                <a:path w="4901033" h="1382500">
                  <a:moveTo>
                    <a:pt x="0" y="0"/>
                  </a:moveTo>
                  <a:lnTo>
                    <a:pt x="4901034" y="0"/>
                  </a:lnTo>
                  <a:lnTo>
                    <a:pt x="4901034" y="1382499"/>
                  </a:lnTo>
                  <a:lnTo>
                    <a:pt x="0" y="1382499"/>
                  </a:lnTo>
                  <a:lnTo>
                    <a:pt x="0" y="0"/>
                  </a:lnTo>
                  <a:close/>
                </a:path>
              </a:pathLst>
            </a:custGeom>
            <a:blipFill>
              <a:blip r:embed="rId4"/>
              <a:stretch>
                <a:fillRect/>
              </a:stretch>
            </a:blipFill>
          </p:spPr>
          <p:txBody>
            <a:bodyPr/>
            <a:lstStyle/>
            <a:p>
              <a:endParaRPr lang="es-ES" dirty="0"/>
            </a:p>
          </p:txBody>
        </p:sp>
        <p:sp>
          <p:nvSpPr>
            <p:cNvPr id="12" name="Freeform 8">
              <a:extLst>
                <a:ext uri="{FF2B5EF4-FFF2-40B4-BE49-F238E27FC236}">
                  <a16:creationId xmlns:a16="http://schemas.microsoft.com/office/drawing/2014/main" id="{C5DA5637-C57B-E98C-D29F-B4584A418B02}"/>
                </a:ext>
              </a:extLst>
            </p:cNvPr>
            <p:cNvSpPr/>
            <p:nvPr/>
          </p:nvSpPr>
          <p:spPr>
            <a:xfrm>
              <a:off x="7986163" y="5828813"/>
              <a:ext cx="1171612" cy="533158"/>
            </a:xfrm>
            <a:custGeom>
              <a:avLst/>
              <a:gdLst/>
              <a:ahLst/>
              <a:cxnLst/>
              <a:rect l="l" t="t" r="r" b="b"/>
              <a:pathLst>
                <a:path w="2456953" h="1278096">
                  <a:moveTo>
                    <a:pt x="0" y="0"/>
                  </a:moveTo>
                  <a:lnTo>
                    <a:pt x="2456954" y="0"/>
                  </a:lnTo>
                  <a:lnTo>
                    <a:pt x="2456954" y="1278096"/>
                  </a:lnTo>
                  <a:lnTo>
                    <a:pt x="0" y="1278096"/>
                  </a:lnTo>
                  <a:lnTo>
                    <a:pt x="0" y="0"/>
                  </a:lnTo>
                  <a:close/>
                </a:path>
              </a:pathLst>
            </a:custGeom>
            <a:blipFill>
              <a:blip r:embed="rId5"/>
              <a:stretch>
                <a:fillRect t="-51893" b="-40342"/>
              </a:stretch>
            </a:blipFill>
          </p:spPr>
          <p:txBody>
            <a:bodyPr/>
            <a:lstStyle/>
            <a:p>
              <a:endParaRPr lang="es-ES"/>
            </a:p>
          </p:txBody>
        </p:sp>
        <p:sp>
          <p:nvSpPr>
            <p:cNvPr id="13" name="Freeform 9">
              <a:extLst>
                <a:ext uri="{FF2B5EF4-FFF2-40B4-BE49-F238E27FC236}">
                  <a16:creationId xmlns:a16="http://schemas.microsoft.com/office/drawing/2014/main" id="{9BC736CF-09CF-BAD5-EE2B-1F6F9CECC1AF}"/>
                </a:ext>
              </a:extLst>
            </p:cNvPr>
            <p:cNvSpPr/>
            <p:nvPr/>
          </p:nvSpPr>
          <p:spPr>
            <a:xfrm>
              <a:off x="9209408" y="5836431"/>
              <a:ext cx="2164206" cy="517922"/>
            </a:xfrm>
            <a:custGeom>
              <a:avLst/>
              <a:gdLst/>
              <a:ahLst/>
              <a:cxnLst/>
              <a:rect l="l" t="t" r="r" b="b"/>
              <a:pathLst>
                <a:path w="4538494" h="1241573">
                  <a:moveTo>
                    <a:pt x="0" y="0"/>
                  </a:moveTo>
                  <a:lnTo>
                    <a:pt x="4538494" y="0"/>
                  </a:lnTo>
                  <a:lnTo>
                    <a:pt x="4538494" y="1241573"/>
                  </a:lnTo>
                  <a:lnTo>
                    <a:pt x="0" y="1241573"/>
                  </a:lnTo>
                  <a:lnTo>
                    <a:pt x="0" y="0"/>
                  </a:lnTo>
                  <a:close/>
                </a:path>
              </a:pathLst>
            </a:custGeom>
            <a:blipFill>
              <a:blip r:embed="rId6"/>
              <a:stretch>
                <a:fillRect t="-65004" b="-62816"/>
              </a:stretch>
            </a:blipFill>
          </p:spPr>
          <p:txBody>
            <a:bodyPr/>
            <a:lstStyle/>
            <a:p>
              <a:endParaRPr lang="es-ES"/>
            </a:p>
          </p:txBody>
        </p:sp>
        <p:sp>
          <p:nvSpPr>
            <p:cNvPr id="14" name="Freeform 10">
              <a:extLst>
                <a:ext uri="{FF2B5EF4-FFF2-40B4-BE49-F238E27FC236}">
                  <a16:creationId xmlns:a16="http://schemas.microsoft.com/office/drawing/2014/main" id="{6D8733D6-5635-2AE0-80D5-F7DF847FA983}"/>
                </a:ext>
              </a:extLst>
            </p:cNvPr>
            <p:cNvSpPr/>
            <p:nvPr/>
          </p:nvSpPr>
          <p:spPr>
            <a:xfrm>
              <a:off x="4377326" y="5717977"/>
              <a:ext cx="1168488" cy="868787"/>
            </a:xfrm>
            <a:custGeom>
              <a:avLst/>
              <a:gdLst/>
              <a:ahLst/>
              <a:cxnLst/>
              <a:rect l="l" t="t" r="r" b="b"/>
              <a:pathLst>
                <a:path w="2450403" h="2082673">
                  <a:moveTo>
                    <a:pt x="0" y="0"/>
                  </a:moveTo>
                  <a:lnTo>
                    <a:pt x="2450404" y="0"/>
                  </a:lnTo>
                  <a:lnTo>
                    <a:pt x="2450404" y="2082674"/>
                  </a:lnTo>
                  <a:lnTo>
                    <a:pt x="0" y="2082674"/>
                  </a:lnTo>
                  <a:lnTo>
                    <a:pt x="0" y="0"/>
                  </a:lnTo>
                  <a:close/>
                </a:path>
              </a:pathLst>
            </a:custGeom>
            <a:blipFill>
              <a:blip r:embed="rId7"/>
              <a:stretch>
                <a:fillRect/>
              </a:stretch>
            </a:blipFill>
          </p:spPr>
          <p:txBody>
            <a:bodyPr/>
            <a:lstStyle/>
            <a:p>
              <a:endParaRPr lang="es-ES"/>
            </a:p>
          </p:txBody>
        </p:sp>
      </p:grpSp>
      <p:sp>
        <p:nvSpPr>
          <p:cNvPr id="25" name="TextBox 15">
            <a:extLst>
              <a:ext uri="{FF2B5EF4-FFF2-40B4-BE49-F238E27FC236}">
                <a16:creationId xmlns:a16="http://schemas.microsoft.com/office/drawing/2014/main" id="{97860475-47CE-33D4-59D7-555923EC65F7}"/>
              </a:ext>
            </a:extLst>
          </p:cNvPr>
          <p:cNvSpPr txBox="1"/>
          <p:nvPr/>
        </p:nvSpPr>
        <p:spPr>
          <a:xfrm>
            <a:off x="806540" y="4358147"/>
            <a:ext cx="3048767" cy="697627"/>
          </a:xfrm>
          <a:prstGeom prst="rect">
            <a:avLst/>
          </a:prstGeom>
        </p:spPr>
        <p:txBody>
          <a:bodyPr wrap="square" lIns="0" tIns="0" rIns="0" bIns="0" rtlCol="0" anchor="t">
            <a:spAutoFit/>
          </a:bodyPr>
          <a:lstStyle/>
          <a:p>
            <a:pPr algn="ctr">
              <a:lnSpc>
                <a:spcPct val="150000"/>
              </a:lnSpc>
            </a:pPr>
            <a:r>
              <a:rPr lang="en-US" sz="1600" dirty="0">
                <a:solidFill>
                  <a:srgbClr val="000000"/>
                </a:solidFill>
                <a:latin typeface="Roboto Bold"/>
                <a:ea typeface="Roboto Bold"/>
              </a:rPr>
              <a:t>Jornadas de </a:t>
            </a:r>
            <a:r>
              <a:rPr lang="en-US" sz="1600" dirty="0" err="1">
                <a:solidFill>
                  <a:srgbClr val="000000"/>
                </a:solidFill>
                <a:latin typeface="Roboto Bold"/>
                <a:ea typeface="Roboto Bold"/>
              </a:rPr>
              <a:t>Ciencia</a:t>
            </a:r>
            <a:r>
              <a:rPr lang="en-US" sz="1600" dirty="0">
                <a:solidFill>
                  <a:srgbClr val="000000"/>
                </a:solidFill>
                <a:latin typeface="Roboto Bold"/>
                <a:ea typeface="Roboto Bold"/>
              </a:rPr>
              <a:t> e </a:t>
            </a:r>
          </a:p>
          <a:p>
            <a:pPr algn="ctr">
              <a:lnSpc>
                <a:spcPct val="150000"/>
              </a:lnSpc>
            </a:pPr>
            <a:r>
              <a:rPr lang="en-US" sz="1600" dirty="0" err="1">
                <a:solidFill>
                  <a:srgbClr val="000000"/>
                </a:solidFill>
                <a:latin typeface="Roboto Bold"/>
                <a:ea typeface="Roboto Bold"/>
              </a:rPr>
              <a:t>Ingeniería</a:t>
            </a:r>
            <a:r>
              <a:rPr lang="en-US" sz="1600" dirty="0">
                <a:solidFill>
                  <a:srgbClr val="000000"/>
                </a:solidFill>
                <a:latin typeface="Roboto Bold"/>
                <a:ea typeface="Roboto Bold"/>
              </a:rPr>
              <a:t> de </a:t>
            </a:r>
            <a:r>
              <a:rPr lang="en-US" sz="1600" dirty="0" err="1">
                <a:solidFill>
                  <a:srgbClr val="000000"/>
                </a:solidFill>
                <a:latin typeface="Roboto Bold"/>
                <a:ea typeface="Roboto Bold"/>
              </a:rPr>
              <a:t>Servicios</a:t>
            </a:r>
            <a:r>
              <a:rPr lang="en-US" sz="1600" dirty="0">
                <a:solidFill>
                  <a:srgbClr val="000000"/>
                </a:solidFill>
                <a:latin typeface="Roboto Bold"/>
                <a:ea typeface="Roboto Bold"/>
              </a:rPr>
              <a:t> (JCIS24)</a:t>
            </a:r>
          </a:p>
        </p:txBody>
      </p:sp>
      <p:sp>
        <p:nvSpPr>
          <p:cNvPr id="33" name="CuadroTexto 32">
            <a:extLst>
              <a:ext uri="{FF2B5EF4-FFF2-40B4-BE49-F238E27FC236}">
                <a16:creationId xmlns:a16="http://schemas.microsoft.com/office/drawing/2014/main" id="{82910835-1E6B-D41A-F61F-44FA048E069B}"/>
              </a:ext>
            </a:extLst>
          </p:cNvPr>
          <p:cNvSpPr txBox="1"/>
          <p:nvPr/>
        </p:nvSpPr>
        <p:spPr>
          <a:xfrm>
            <a:off x="8527515" y="4312517"/>
            <a:ext cx="2467058" cy="789960"/>
          </a:xfrm>
          <a:prstGeom prst="rect">
            <a:avLst/>
          </a:prstGeom>
          <a:noFill/>
        </p:spPr>
        <p:txBody>
          <a:bodyPr wrap="square">
            <a:spAutoFit/>
          </a:bodyPr>
          <a:lstStyle/>
          <a:p>
            <a:pPr algn="ctr">
              <a:lnSpc>
                <a:spcPct val="150000"/>
              </a:lnSpc>
            </a:pPr>
            <a:r>
              <a:rPr lang="en-US" sz="1600" dirty="0">
                <a:solidFill>
                  <a:srgbClr val="000000"/>
                </a:solidFill>
                <a:latin typeface="Roboto Bold"/>
                <a:ea typeface="Roboto Bold"/>
              </a:rPr>
              <a:t>Martes, Junio 18, 2024 </a:t>
            </a:r>
          </a:p>
          <a:p>
            <a:pPr algn="ctr">
              <a:lnSpc>
                <a:spcPct val="150000"/>
              </a:lnSpc>
            </a:pPr>
            <a:r>
              <a:rPr lang="en-US" sz="1600" dirty="0">
                <a:solidFill>
                  <a:srgbClr val="000000"/>
                </a:solidFill>
                <a:latin typeface="Roboto Bold"/>
                <a:ea typeface="Roboto Bold"/>
              </a:rPr>
              <a:t>A Coruña, Galicia </a:t>
            </a:r>
            <a:r>
              <a:rPr lang="en-US" sz="1600" dirty="0" err="1">
                <a:solidFill>
                  <a:srgbClr val="000000"/>
                </a:solidFill>
                <a:latin typeface="Roboto Bold"/>
                <a:ea typeface="Roboto Bold"/>
              </a:rPr>
              <a:t>España</a:t>
            </a:r>
            <a:endParaRPr lang="en-US" sz="1600" dirty="0">
              <a:solidFill>
                <a:srgbClr val="000000"/>
              </a:solidFill>
              <a:latin typeface="Roboto Bold"/>
              <a:ea typeface="Roboto Bold"/>
            </a:endParaRPr>
          </a:p>
        </p:txBody>
      </p:sp>
      <p:sp>
        <p:nvSpPr>
          <p:cNvPr id="11" name="Freeform 7">
            <a:extLst>
              <a:ext uri="{FF2B5EF4-FFF2-40B4-BE49-F238E27FC236}">
                <a16:creationId xmlns:a16="http://schemas.microsoft.com/office/drawing/2014/main" id="{7EF7AF47-01DC-4D14-2529-C85C0571765E}"/>
              </a:ext>
            </a:extLst>
          </p:cNvPr>
          <p:cNvSpPr/>
          <p:nvPr/>
        </p:nvSpPr>
        <p:spPr>
          <a:xfrm>
            <a:off x="10783885" y="229052"/>
            <a:ext cx="805569" cy="1055871"/>
          </a:xfrm>
          <a:custGeom>
            <a:avLst/>
            <a:gdLst/>
            <a:ahLst/>
            <a:cxnLst/>
            <a:rect l="l" t="t" r="r" b="b"/>
            <a:pathLst>
              <a:path w="1602326" h="2355852">
                <a:moveTo>
                  <a:pt x="0" y="0"/>
                </a:moveTo>
                <a:lnTo>
                  <a:pt x="1602326" y="0"/>
                </a:lnTo>
                <a:lnTo>
                  <a:pt x="1602326" y="2355852"/>
                </a:lnTo>
                <a:lnTo>
                  <a:pt x="0" y="2355852"/>
                </a:lnTo>
                <a:lnTo>
                  <a:pt x="0" y="0"/>
                </a:lnTo>
                <a:close/>
              </a:path>
            </a:pathLst>
          </a:custGeom>
          <a:blipFill>
            <a:blip r:embed="rId8"/>
            <a:stretch>
              <a:fillRect/>
            </a:stretch>
          </a:blipFill>
        </p:spPr>
        <p:txBody>
          <a:bodyPr/>
          <a:lstStyle/>
          <a:p>
            <a:endParaRPr lang="es-ES"/>
          </a:p>
        </p:txBody>
      </p:sp>
      <p:pic>
        <p:nvPicPr>
          <p:cNvPr id="29" name="Imagen 28" descr="Texto&#10;&#10;Descripción generada automáticamente">
            <a:extLst>
              <a:ext uri="{FF2B5EF4-FFF2-40B4-BE49-F238E27FC236}">
                <a16:creationId xmlns:a16="http://schemas.microsoft.com/office/drawing/2014/main" id="{1B7CB60D-78B4-80B0-6B51-6014168F09A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2544" y="229053"/>
            <a:ext cx="1382854" cy="1055870"/>
          </a:xfrm>
          <a:prstGeom prst="rect">
            <a:avLst/>
          </a:prstGeom>
        </p:spPr>
      </p:pic>
      <p:sp>
        <p:nvSpPr>
          <p:cNvPr id="4" name="CuadroTexto 3">
            <a:extLst>
              <a:ext uri="{FF2B5EF4-FFF2-40B4-BE49-F238E27FC236}">
                <a16:creationId xmlns:a16="http://schemas.microsoft.com/office/drawing/2014/main" id="{31BDA4A3-3A13-F018-67EC-71F21DD158C5}"/>
              </a:ext>
            </a:extLst>
          </p:cNvPr>
          <p:cNvSpPr txBox="1"/>
          <p:nvPr/>
        </p:nvSpPr>
        <p:spPr>
          <a:xfrm>
            <a:off x="2280556" y="3211926"/>
            <a:ext cx="7630886" cy="877163"/>
          </a:xfrm>
          <a:prstGeom prst="rect">
            <a:avLst/>
          </a:prstGeom>
          <a:noFill/>
        </p:spPr>
        <p:txBody>
          <a:bodyPr wrap="square">
            <a:spAutoFit/>
          </a:bodyPr>
          <a:lstStyle/>
          <a:p>
            <a:pPr algn="ctr">
              <a:lnSpc>
                <a:spcPct val="150000"/>
              </a:lnSpc>
            </a:pPr>
            <a:r>
              <a:rPr lang="en-US" sz="1800" b="1" dirty="0">
                <a:solidFill>
                  <a:srgbClr val="000000"/>
                </a:solidFill>
                <a:latin typeface="Roboto Bold"/>
                <a:ea typeface="Roboto Bold"/>
              </a:rPr>
              <a:t>Álvaro M. Aparicio-Morales (amapamor</a:t>
            </a:r>
            <a:r>
              <a:rPr lang="en-US" b="1" dirty="0">
                <a:solidFill>
                  <a:srgbClr val="000000"/>
                </a:solidFill>
                <a:latin typeface="Roboto Bold"/>
                <a:ea typeface="Roboto Bold"/>
              </a:rPr>
              <a:t>@unex.es)</a:t>
            </a:r>
            <a:endParaRPr lang="en-US" sz="1800" b="1" dirty="0">
              <a:solidFill>
                <a:srgbClr val="000000"/>
              </a:solidFill>
              <a:latin typeface="Roboto Bold"/>
              <a:ea typeface="Roboto Bold"/>
            </a:endParaRPr>
          </a:p>
          <a:p>
            <a:pPr algn="ctr">
              <a:lnSpc>
                <a:spcPct val="150000"/>
              </a:lnSpc>
            </a:pPr>
            <a:r>
              <a:rPr lang="en-US" sz="1800" dirty="0">
                <a:solidFill>
                  <a:srgbClr val="000000"/>
                </a:solidFill>
                <a:latin typeface="Roboto" panose="02000000000000000000" pitchFamily="2" charset="0"/>
                <a:ea typeface="Roboto" panose="02000000000000000000" pitchFamily="2" charset="0"/>
                <a:cs typeface="Roboto" panose="02000000000000000000" pitchFamily="2" charset="0"/>
              </a:rPr>
              <a:t>Jose Garcia-Alonso, Carlos Canal, Javier Cámara, Juan M. Murillo </a:t>
            </a:r>
          </a:p>
        </p:txBody>
      </p:sp>
      <p:pic>
        <p:nvPicPr>
          <p:cNvPr id="5" name="Picture 4" descr="A blue rectangular sign with white text&#10;&#10;Description automatically generated">
            <a:extLst>
              <a:ext uri="{FF2B5EF4-FFF2-40B4-BE49-F238E27FC236}">
                <a16:creationId xmlns:a16="http://schemas.microsoft.com/office/drawing/2014/main" id="{FD35623E-DAD6-5835-6C92-5C62827B789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57881" y="4239568"/>
            <a:ext cx="2467059" cy="934784"/>
          </a:xfrm>
          <a:prstGeom prst="rect">
            <a:avLst/>
          </a:prstGeom>
        </p:spPr>
      </p:pic>
      <p:sp>
        <p:nvSpPr>
          <p:cNvPr id="8" name="Freeform 5">
            <a:extLst>
              <a:ext uri="{FF2B5EF4-FFF2-40B4-BE49-F238E27FC236}">
                <a16:creationId xmlns:a16="http://schemas.microsoft.com/office/drawing/2014/main" id="{B6A76ECF-088C-8B5C-EA2A-5895A715CA9E}"/>
              </a:ext>
            </a:extLst>
          </p:cNvPr>
          <p:cNvSpPr/>
          <p:nvPr/>
        </p:nvSpPr>
        <p:spPr>
          <a:xfrm>
            <a:off x="3330341" y="5642379"/>
            <a:ext cx="1184587" cy="697628"/>
          </a:xfrm>
          <a:custGeom>
            <a:avLst/>
            <a:gdLst/>
            <a:ahLst/>
            <a:cxnLst/>
            <a:rect l="l" t="t" r="r" b="b"/>
            <a:pathLst>
              <a:path w="7355072" h="1425045">
                <a:moveTo>
                  <a:pt x="0" y="0"/>
                </a:moveTo>
                <a:lnTo>
                  <a:pt x="7355072" y="0"/>
                </a:lnTo>
                <a:lnTo>
                  <a:pt x="7355072" y="1425045"/>
                </a:lnTo>
                <a:lnTo>
                  <a:pt x="0" y="1425045"/>
                </a:lnTo>
                <a:lnTo>
                  <a:pt x="0" y="0"/>
                </a:lnTo>
                <a:close/>
              </a:path>
            </a:pathLst>
          </a:custGeom>
          <a:blipFill>
            <a:blip r:embed="rId3"/>
            <a:stretch>
              <a:fillRect l="-346632" r="1"/>
            </a:stretch>
          </a:blipFill>
        </p:spPr>
        <p:txBody>
          <a:bodyPr/>
          <a:lstStyle/>
          <a:p>
            <a:endParaRPr lang="es-ES" dirty="0"/>
          </a:p>
        </p:txBody>
      </p:sp>
      <p:sp>
        <p:nvSpPr>
          <p:cNvPr id="15" name="Slide Number Placeholder 14">
            <a:extLst>
              <a:ext uri="{FF2B5EF4-FFF2-40B4-BE49-F238E27FC236}">
                <a16:creationId xmlns:a16="http://schemas.microsoft.com/office/drawing/2014/main" id="{AEB8FC57-5430-118B-D09E-7B9732FACE65}"/>
              </a:ext>
            </a:extLst>
          </p:cNvPr>
          <p:cNvSpPr>
            <a:spLocks noGrp="1"/>
          </p:cNvSpPr>
          <p:nvPr>
            <p:ph type="sldNum" sz="quarter" idx="12"/>
          </p:nvPr>
        </p:nvSpPr>
        <p:spPr/>
        <p:txBody>
          <a:bodyPr/>
          <a:lstStyle/>
          <a:p>
            <a:fld id="{0F1556C4-DFC3-4611-A7CC-780699185E26}" type="slidenum">
              <a:rPr lang="es-ES" smtClean="0"/>
              <a:t>58</a:t>
            </a:fld>
            <a:endParaRPr lang="es-ES"/>
          </a:p>
        </p:txBody>
      </p:sp>
    </p:spTree>
    <p:extLst>
      <p:ext uri="{BB962C8B-B14F-4D97-AF65-F5344CB8AC3E}">
        <p14:creationId xmlns:p14="http://schemas.microsoft.com/office/powerpoint/2010/main" val="1518030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8EDFE-8D10-516B-0420-12113ACEFE0E}"/>
              </a:ext>
            </a:extLst>
          </p:cNvPr>
          <p:cNvSpPr>
            <a:spLocks noGrp="1"/>
          </p:cNvSpPr>
          <p:nvPr>
            <p:ph type="title"/>
          </p:nvPr>
        </p:nvSpPr>
        <p:spPr>
          <a:xfrm>
            <a:off x="5168900" y="229711"/>
            <a:ext cx="1854200" cy="1325563"/>
          </a:xfrm>
        </p:spPr>
        <p:txBody>
          <a:bodyPr/>
          <a:lstStyle/>
          <a:p>
            <a:r>
              <a:rPr lang="es-ES" dirty="0">
                <a:latin typeface="Roboto Bold" panose="02000000000000000000" pitchFamily="2" charset="0"/>
                <a:ea typeface="Roboto Bold" panose="02000000000000000000" pitchFamily="2" charset="0"/>
                <a:cs typeface="Roboto Bold" panose="02000000000000000000" pitchFamily="2" charset="0"/>
              </a:rPr>
              <a:t>Índice</a:t>
            </a:r>
          </a:p>
        </p:txBody>
      </p:sp>
      <p:graphicFrame>
        <p:nvGraphicFramePr>
          <p:cNvPr id="14" name="Content Placeholder 2">
            <a:extLst>
              <a:ext uri="{FF2B5EF4-FFF2-40B4-BE49-F238E27FC236}">
                <a16:creationId xmlns:a16="http://schemas.microsoft.com/office/drawing/2014/main" id="{34434423-7891-F335-D885-94616ACB0277}"/>
              </a:ext>
            </a:extLst>
          </p:cNvPr>
          <p:cNvGraphicFramePr>
            <a:graphicFrameLocks noGrp="1"/>
          </p:cNvGraphicFramePr>
          <p:nvPr>
            <p:ph idx="1"/>
            <p:extLst>
              <p:ext uri="{D42A27DB-BD31-4B8C-83A1-F6EECF244321}">
                <p14:modId xmlns:p14="http://schemas.microsoft.com/office/powerpoint/2010/main" val="173227726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1DB9054C-E715-36B4-EF69-7794B93DB1F4}"/>
              </a:ext>
            </a:extLst>
          </p:cNvPr>
          <p:cNvSpPr>
            <a:spLocks noGrp="1"/>
          </p:cNvSpPr>
          <p:nvPr>
            <p:ph type="sldNum" sz="quarter" idx="12"/>
          </p:nvPr>
        </p:nvSpPr>
        <p:spPr/>
        <p:txBody>
          <a:bodyPr/>
          <a:lstStyle/>
          <a:p>
            <a:fld id="{0F1556C4-DFC3-4611-A7CC-780699185E26}" type="slidenum">
              <a:rPr lang="es-ES" smtClean="0"/>
              <a:t>6</a:t>
            </a:fld>
            <a:endParaRPr lang="es-ES"/>
          </a:p>
        </p:txBody>
      </p:sp>
      <p:sp>
        <p:nvSpPr>
          <p:cNvPr id="5" name="Freeform 7">
            <a:extLst>
              <a:ext uri="{FF2B5EF4-FFF2-40B4-BE49-F238E27FC236}">
                <a16:creationId xmlns:a16="http://schemas.microsoft.com/office/drawing/2014/main" id="{BE34384A-4B60-4C5C-82F7-83BBB84567EB}"/>
              </a:ext>
            </a:extLst>
          </p:cNvPr>
          <p:cNvSpPr/>
          <p:nvPr/>
        </p:nvSpPr>
        <p:spPr>
          <a:xfrm>
            <a:off x="10783885" y="229052"/>
            <a:ext cx="805569" cy="1055871"/>
          </a:xfrm>
          <a:custGeom>
            <a:avLst/>
            <a:gdLst/>
            <a:ahLst/>
            <a:cxnLst/>
            <a:rect l="l" t="t" r="r" b="b"/>
            <a:pathLst>
              <a:path w="1602326" h="2355852">
                <a:moveTo>
                  <a:pt x="0" y="0"/>
                </a:moveTo>
                <a:lnTo>
                  <a:pt x="1602326" y="0"/>
                </a:lnTo>
                <a:lnTo>
                  <a:pt x="1602326" y="2355852"/>
                </a:lnTo>
                <a:lnTo>
                  <a:pt x="0" y="2355852"/>
                </a:lnTo>
                <a:lnTo>
                  <a:pt x="0" y="0"/>
                </a:lnTo>
                <a:close/>
              </a:path>
            </a:pathLst>
          </a:custGeom>
          <a:blipFill>
            <a:blip r:embed="rId8">
              <a:alphaModFix amt="35000"/>
            </a:blip>
            <a:stretch>
              <a:fillRect/>
            </a:stretch>
          </a:blipFill>
        </p:spPr>
        <p:txBody>
          <a:bodyPr/>
          <a:lstStyle/>
          <a:p>
            <a:endParaRPr lang="es-ES"/>
          </a:p>
        </p:txBody>
      </p:sp>
      <p:pic>
        <p:nvPicPr>
          <p:cNvPr id="7" name="Imagen 28" descr="Texto&#10;&#10;Descripción generada automáticamente">
            <a:extLst>
              <a:ext uri="{FF2B5EF4-FFF2-40B4-BE49-F238E27FC236}">
                <a16:creationId xmlns:a16="http://schemas.microsoft.com/office/drawing/2014/main" id="{DAE1AEBE-AD97-9114-FE56-B3F437F9A2F6}"/>
              </a:ext>
            </a:extLst>
          </p:cNvPr>
          <p:cNvPicPr>
            <a:picLocks noChangeAspect="1"/>
          </p:cNvPicPr>
          <p:nvPr/>
        </p:nvPicPr>
        <p:blipFill>
          <a:blip r:embed="rId9" cstate="print">
            <a:alphaModFix amt="35000"/>
            <a:extLst>
              <a:ext uri="{28A0092B-C50C-407E-A947-70E740481C1C}">
                <a14:useLocalDpi xmlns:a14="http://schemas.microsoft.com/office/drawing/2010/main" val="0"/>
              </a:ext>
            </a:extLst>
          </a:blip>
          <a:stretch>
            <a:fillRect/>
          </a:stretch>
        </p:blipFill>
        <p:spPr>
          <a:xfrm>
            <a:off x="602544" y="229053"/>
            <a:ext cx="1382854" cy="1055870"/>
          </a:xfrm>
          <a:prstGeom prst="rect">
            <a:avLst/>
          </a:prstGeom>
        </p:spPr>
      </p:pic>
    </p:spTree>
    <p:extLst>
      <p:ext uri="{BB962C8B-B14F-4D97-AF65-F5344CB8AC3E}">
        <p14:creationId xmlns:p14="http://schemas.microsoft.com/office/powerpoint/2010/main" val="323236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9791852-C020-9781-9A4B-42C6D95BD107}"/>
              </a:ext>
            </a:extLst>
          </p:cNvPr>
          <p:cNvSpPr>
            <a:spLocks noGrp="1"/>
          </p:cNvSpPr>
          <p:nvPr>
            <p:ph type="title"/>
          </p:nvPr>
        </p:nvSpPr>
        <p:spPr>
          <a:xfrm>
            <a:off x="838200" y="557188"/>
            <a:ext cx="10515600" cy="1133499"/>
          </a:xfrm>
        </p:spPr>
        <p:txBody>
          <a:bodyPr>
            <a:normAutofit/>
          </a:bodyPr>
          <a:lstStyle/>
          <a:p>
            <a:pPr algn="ctr"/>
            <a:r>
              <a:rPr lang="es-ES" sz="5200" dirty="0">
                <a:latin typeface="Roboto Bold" panose="02000000000000000000" pitchFamily="2" charset="0"/>
                <a:ea typeface="Roboto Bold" panose="02000000000000000000" pitchFamily="2" charset="0"/>
                <a:cs typeface="Roboto Bold" panose="02000000000000000000" pitchFamily="2" charset="0"/>
              </a:rPr>
              <a:t>Computación Cuántica</a:t>
            </a:r>
          </a:p>
        </p:txBody>
      </p:sp>
      <p:sp>
        <p:nvSpPr>
          <p:cNvPr id="3" name="Slide Number Placeholder 2">
            <a:extLst>
              <a:ext uri="{FF2B5EF4-FFF2-40B4-BE49-F238E27FC236}">
                <a16:creationId xmlns:a16="http://schemas.microsoft.com/office/drawing/2014/main" id="{A1174CA0-42A6-5802-AFAD-55591A5101F3}"/>
              </a:ext>
            </a:extLst>
          </p:cNvPr>
          <p:cNvSpPr>
            <a:spLocks noGrp="1"/>
          </p:cNvSpPr>
          <p:nvPr>
            <p:ph type="sldNum" sz="quarter" idx="12"/>
          </p:nvPr>
        </p:nvSpPr>
        <p:spPr/>
        <p:txBody>
          <a:bodyPr/>
          <a:lstStyle/>
          <a:p>
            <a:fld id="{0F1556C4-DFC3-4611-A7CC-780699185E26}" type="slidenum">
              <a:rPr lang="es-ES" smtClean="0"/>
              <a:t>7</a:t>
            </a:fld>
            <a:endParaRPr lang="es-ES"/>
          </a:p>
        </p:txBody>
      </p:sp>
      <p:sp>
        <p:nvSpPr>
          <p:cNvPr id="6" name="Freeform 7">
            <a:extLst>
              <a:ext uri="{FF2B5EF4-FFF2-40B4-BE49-F238E27FC236}">
                <a16:creationId xmlns:a16="http://schemas.microsoft.com/office/drawing/2014/main" id="{BAC06ACE-93BE-AB58-CC64-B61D4CE00618}"/>
              </a:ext>
            </a:extLst>
          </p:cNvPr>
          <p:cNvSpPr/>
          <p:nvPr/>
        </p:nvSpPr>
        <p:spPr>
          <a:xfrm>
            <a:off x="10783885" y="229052"/>
            <a:ext cx="805569" cy="1055871"/>
          </a:xfrm>
          <a:custGeom>
            <a:avLst/>
            <a:gdLst/>
            <a:ahLst/>
            <a:cxnLst/>
            <a:rect l="l" t="t" r="r" b="b"/>
            <a:pathLst>
              <a:path w="1602326" h="2355852">
                <a:moveTo>
                  <a:pt x="0" y="0"/>
                </a:moveTo>
                <a:lnTo>
                  <a:pt x="1602326" y="0"/>
                </a:lnTo>
                <a:lnTo>
                  <a:pt x="1602326" y="2355852"/>
                </a:lnTo>
                <a:lnTo>
                  <a:pt x="0" y="2355852"/>
                </a:lnTo>
                <a:lnTo>
                  <a:pt x="0" y="0"/>
                </a:lnTo>
                <a:close/>
              </a:path>
            </a:pathLst>
          </a:custGeom>
          <a:blipFill>
            <a:blip r:embed="rId3">
              <a:alphaModFix amt="35000"/>
            </a:blip>
            <a:stretch>
              <a:fillRect/>
            </a:stretch>
          </a:blipFill>
        </p:spPr>
        <p:txBody>
          <a:bodyPr/>
          <a:lstStyle/>
          <a:p>
            <a:endParaRPr lang="es-ES"/>
          </a:p>
        </p:txBody>
      </p:sp>
      <p:pic>
        <p:nvPicPr>
          <p:cNvPr id="7" name="Imagen 28" descr="Texto&#10;&#10;Descripción generada automáticamente">
            <a:extLst>
              <a:ext uri="{FF2B5EF4-FFF2-40B4-BE49-F238E27FC236}">
                <a16:creationId xmlns:a16="http://schemas.microsoft.com/office/drawing/2014/main" id="{4D675422-FC81-EAE1-B0A7-2504395EDDAE}"/>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602544" y="229053"/>
            <a:ext cx="1382854" cy="1055870"/>
          </a:xfrm>
          <a:prstGeom prst="rect">
            <a:avLst/>
          </a:prstGeom>
        </p:spPr>
      </p:pic>
      <p:sp>
        <p:nvSpPr>
          <p:cNvPr id="9" name="Content Placeholder 8">
            <a:extLst>
              <a:ext uri="{FF2B5EF4-FFF2-40B4-BE49-F238E27FC236}">
                <a16:creationId xmlns:a16="http://schemas.microsoft.com/office/drawing/2014/main" id="{F7ACD442-3092-FF58-1D6A-54608657A8C6}"/>
              </a:ext>
            </a:extLst>
          </p:cNvPr>
          <p:cNvSpPr>
            <a:spLocks noGrp="1"/>
          </p:cNvSpPr>
          <p:nvPr>
            <p:ph idx="1"/>
          </p:nvPr>
        </p:nvSpPr>
        <p:spPr/>
        <p:txBody>
          <a:bodyPr/>
          <a:lstStyle/>
          <a:p>
            <a:endParaRPr lang="es-ES"/>
          </a:p>
        </p:txBody>
      </p:sp>
    </p:spTree>
    <p:extLst>
      <p:ext uri="{BB962C8B-B14F-4D97-AF65-F5344CB8AC3E}">
        <p14:creationId xmlns:p14="http://schemas.microsoft.com/office/powerpoint/2010/main" val="1536090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91852-C020-9781-9A4B-42C6D95BD107}"/>
              </a:ext>
            </a:extLst>
          </p:cNvPr>
          <p:cNvSpPr>
            <a:spLocks noGrp="1"/>
          </p:cNvSpPr>
          <p:nvPr>
            <p:ph type="title"/>
          </p:nvPr>
        </p:nvSpPr>
        <p:spPr>
          <a:xfrm>
            <a:off x="838200" y="557188"/>
            <a:ext cx="10515600" cy="1133499"/>
          </a:xfrm>
        </p:spPr>
        <p:txBody>
          <a:bodyPr>
            <a:normAutofit/>
          </a:bodyPr>
          <a:lstStyle/>
          <a:p>
            <a:pPr algn="ctr"/>
            <a:r>
              <a:rPr lang="es-ES" sz="5200" dirty="0">
                <a:latin typeface="Roboto Bold" panose="02000000000000000000" pitchFamily="2" charset="0"/>
                <a:ea typeface="Roboto Bold" panose="02000000000000000000" pitchFamily="2" charset="0"/>
                <a:cs typeface="Roboto Bold" panose="02000000000000000000" pitchFamily="2" charset="0"/>
              </a:rPr>
              <a:t>Computación Cuántica</a:t>
            </a:r>
          </a:p>
        </p:txBody>
      </p:sp>
      <p:graphicFrame>
        <p:nvGraphicFramePr>
          <p:cNvPr id="70" name="Marcador de contenido 2">
            <a:extLst>
              <a:ext uri="{FF2B5EF4-FFF2-40B4-BE49-F238E27FC236}">
                <a16:creationId xmlns:a16="http://schemas.microsoft.com/office/drawing/2014/main" id="{8926D9D7-26AD-A1A5-1DB0-9E035E6EAA4A}"/>
              </a:ext>
            </a:extLst>
          </p:cNvPr>
          <p:cNvGraphicFramePr>
            <a:graphicFrameLocks noGrp="1"/>
          </p:cNvGraphicFramePr>
          <p:nvPr>
            <p:ph idx="1"/>
            <p:extLst>
              <p:ext uri="{D42A27DB-BD31-4B8C-83A1-F6EECF244321}">
                <p14:modId xmlns:p14="http://schemas.microsoft.com/office/powerpoint/2010/main" val="1649635243"/>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A1174CA0-42A6-5802-AFAD-55591A5101F3}"/>
              </a:ext>
            </a:extLst>
          </p:cNvPr>
          <p:cNvSpPr>
            <a:spLocks noGrp="1"/>
          </p:cNvSpPr>
          <p:nvPr>
            <p:ph type="sldNum" sz="quarter" idx="12"/>
          </p:nvPr>
        </p:nvSpPr>
        <p:spPr/>
        <p:txBody>
          <a:bodyPr/>
          <a:lstStyle/>
          <a:p>
            <a:fld id="{0F1556C4-DFC3-4611-A7CC-780699185E26}" type="slidenum">
              <a:rPr lang="es-ES" smtClean="0"/>
              <a:t>8</a:t>
            </a:fld>
            <a:endParaRPr lang="es-ES"/>
          </a:p>
        </p:txBody>
      </p:sp>
      <p:sp>
        <p:nvSpPr>
          <p:cNvPr id="6" name="Freeform 7">
            <a:extLst>
              <a:ext uri="{FF2B5EF4-FFF2-40B4-BE49-F238E27FC236}">
                <a16:creationId xmlns:a16="http://schemas.microsoft.com/office/drawing/2014/main" id="{BAC06ACE-93BE-AB58-CC64-B61D4CE00618}"/>
              </a:ext>
            </a:extLst>
          </p:cNvPr>
          <p:cNvSpPr/>
          <p:nvPr/>
        </p:nvSpPr>
        <p:spPr>
          <a:xfrm>
            <a:off x="10783885" y="229052"/>
            <a:ext cx="805569" cy="1055871"/>
          </a:xfrm>
          <a:custGeom>
            <a:avLst/>
            <a:gdLst/>
            <a:ahLst/>
            <a:cxnLst/>
            <a:rect l="l" t="t" r="r" b="b"/>
            <a:pathLst>
              <a:path w="1602326" h="2355852">
                <a:moveTo>
                  <a:pt x="0" y="0"/>
                </a:moveTo>
                <a:lnTo>
                  <a:pt x="1602326" y="0"/>
                </a:lnTo>
                <a:lnTo>
                  <a:pt x="1602326" y="2355852"/>
                </a:lnTo>
                <a:lnTo>
                  <a:pt x="0" y="2355852"/>
                </a:lnTo>
                <a:lnTo>
                  <a:pt x="0" y="0"/>
                </a:lnTo>
                <a:close/>
              </a:path>
            </a:pathLst>
          </a:custGeom>
          <a:blipFill>
            <a:blip r:embed="rId8">
              <a:alphaModFix amt="35000"/>
            </a:blip>
            <a:stretch>
              <a:fillRect/>
            </a:stretch>
          </a:blipFill>
        </p:spPr>
        <p:txBody>
          <a:bodyPr/>
          <a:lstStyle/>
          <a:p>
            <a:endParaRPr lang="es-ES"/>
          </a:p>
        </p:txBody>
      </p:sp>
      <p:pic>
        <p:nvPicPr>
          <p:cNvPr id="7" name="Imagen 28" descr="Texto&#10;&#10;Descripción generada automáticamente">
            <a:extLst>
              <a:ext uri="{FF2B5EF4-FFF2-40B4-BE49-F238E27FC236}">
                <a16:creationId xmlns:a16="http://schemas.microsoft.com/office/drawing/2014/main" id="{4D675422-FC81-EAE1-B0A7-2504395EDDAE}"/>
              </a:ext>
            </a:extLst>
          </p:cNvPr>
          <p:cNvPicPr>
            <a:picLocks noChangeAspect="1"/>
          </p:cNvPicPr>
          <p:nvPr/>
        </p:nvPicPr>
        <p:blipFill>
          <a:blip r:embed="rId9" cstate="print">
            <a:alphaModFix amt="35000"/>
            <a:extLst>
              <a:ext uri="{28A0092B-C50C-407E-A947-70E740481C1C}">
                <a14:useLocalDpi xmlns:a14="http://schemas.microsoft.com/office/drawing/2010/main" val="0"/>
              </a:ext>
            </a:extLst>
          </a:blip>
          <a:stretch>
            <a:fillRect/>
          </a:stretch>
        </p:blipFill>
        <p:spPr>
          <a:xfrm>
            <a:off x="602544" y="229053"/>
            <a:ext cx="1382854" cy="1055870"/>
          </a:xfrm>
          <a:prstGeom prst="rect">
            <a:avLst/>
          </a:prstGeom>
        </p:spPr>
      </p:pic>
    </p:spTree>
    <p:extLst>
      <p:ext uri="{BB962C8B-B14F-4D97-AF65-F5344CB8AC3E}">
        <p14:creationId xmlns:p14="http://schemas.microsoft.com/office/powerpoint/2010/main" val="33396691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91852-C020-9781-9A4B-42C6D95BD107}"/>
              </a:ext>
            </a:extLst>
          </p:cNvPr>
          <p:cNvSpPr>
            <a:spLocks noGrp="1"/>
          </p:cNvSpPr>
          <p:nvPr>
            <p:ph type="title"/>
          </p:nvPr>
        </p:nvSpPr>
        <p:spPr>
          <a:xfrm>
            <a:off x="838200" y="557188"/>
            <a:ext cx="10515600" cy="1133499"/>
          </a:xfrm>
        </p:spPr>
        <p:txBody>
          <a:bodyPr>
            <a:normAutofit/>
          </a:bodyPr>
          <a:lstStyle/>
          <a:p>
            <a:pPr algn="ctr"/>
            <a:r>
              <a:rPr lang="es-ES" sz="5200" dirty="0">
                <a:latin typeface="Roboto Bold" panose="02000000000000000000" pitchFamily="2" charset="0"/>
                <a:ea typeface="Roboto Bold" panose="02000000000000000000" pitchFamily="2" charset="0"/>
                <a:cs typeface="Roboto Bold" panose="02000000000000000000" pitchFamily="2" charset="0"/>
              </a:rPr>
              <a:t>Computación Cuántica</a:t>
            </a:r>
          </a:p>
        </p:txBody>
      </p:sp>
      <p:graphicFrame>
        <p:nvGraphicFramePr>
          <p:cNvPr id="70" name="Marcador de contenido 2">
            <a:extLst>
              <a:ext uri="{FF2B5EF4-FFF2-40B4-BE49-F238E27FC236}">
                <a16:creationId xmlns:a16="http://schemas.microsoft.com/office/drawing/2014/main" id="{8926D9D7-26AD-A1A5-1DB0-9E035E6EAA4A}"/>
              </a:ext>
            </a:extLst>
          </p:cNvPr>
          <p:cNvGraphicFramePr>
            <a:graphicFrameLocks noGrp="1"/>
          </p:cNvGraphicFramePr>
          <p:nvPr>
            <p:ph idx="1"/>
            <p:extLst>
              <p:ext uri="{D42A27DB-BD31-4B8C-83A1-F6EECF244321}">
                <p14:modId xmlns:p14="http://schemas.microsoft.com/office/powerpoint/2010/main" val="682493678"/>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A1174CA0-42A6-5802-AFAD-55591A5101F3}"/>
              </a:ext>
            </a:extLst>
          </p:cNvPr>
          <p:cNvSpPr>
            <a:spLocks noGrp="1"/>
          </p:cNvSpPr>
          <p:nvPr>
            <p:ph type="sldNum" sz="quarter" idx="12"/>
          </p:nvPr>
        </p:nvSpPr>
        <p:spPr/>
        <p:txBody>
          <a:bodyPr/>
          <a:lstStyle/>
          <a:p>
            <a:fld id="{0F1556C4-DFC3-4611-A7CC-780699185E26}" type="slidenum">
              <a:rPr lang="es-ES" smtClean="0"/>
              <a:t>9</a:t>
            </a:fld>
            <a:endParaRPr lang="es-ES"/>
          </a:p>
        </p:txBody>
      </p:sp>
      <p:sp>
        <p:nvSpPr>
          <p:cNvPr id="6" name="Freeform 7">
            <a:extLst>
              <a:ext uri="{FF2B5EF4-FFF2-40B4-BE49-F238E27FC236}">
                <a16:creationId xmlns:a16="http://schemas.microsoft.com/office/drawing/2014/main" id="{BAC06ACE-93BE-AB58-CC64-B61D4CE00618}"/>
              </a:ext>
            </a:extLst>
          </p:cNvPr>
          <p:cNvSpPr/>
          <p:nvPr/>
        </p:nvSpPr>
        <p:spPr>
          <a:xfrm>
            <a:off x="10783885" y="229052"/>
            <a:ext cx="805569" cy="1055871"/>
          </a:xfrm>
          <a:custGeom>
            <a:avLst/>
            <a:gdLst/>
            <a:ahLst/>
            <a:cxnLst/>
            <a:rect l="l" t="t" r="r" b="b"/>
            <a:pathLst>
              <a:path w="1602326" h="2355852">
                <a:moveTo>
                  <a:pt x="0" y="0"/>
                </a:moveTo>
                <a:lnTo>
                  <a:pt x="1602326" y="0"/>
                </a:lnTo>
                <a:lnTo>
                  <a:pt x="1602326" y="2355852"/>
                </a:lnTo>
                <a:lnTo>
                  <a:pt x="0" y="2355852"/>
                </a:lnTo>
                <a:lnTo>
                  <a:pt x="0" y="0"/>
                </a:lnTo>
                <a:close/>
              </a:path>
            </a:pathLst>
          </a:custGeom>
          <a:blipFill>
            <a:blip r:embed="rId8">
              <a:alphaModFix amt="35000"/>
            </a:blip>
            <a:stretch>
              <a:fillRect/>
            </a:stretch>
          </a:blipFill>
        </p:spPr>
        <p:txBody>
          <a:bodyPr/>
          <a:lstStyle/>
          <a:p>
            <a:endParaRPr lang="es-ES"/>
          </a:p>
        </p:txBody>
      </p:sp>
      <p:pic>
        <p:nvPicPr>
          <p:cNvPr id="7" name="Imagen 28" descr="Texto&#10;&#10;Descripción generada automáticamente">
            <a:extLst>
              <a:ext uri="{FF2B5EF4-FFF2-40B4-BE49-F238E27FC236}">
                <a16:creationId xmlns:a16="http://schemas.microsoft.com/office/drawing/2014/main" id="{4D675422-FC81-EAE1-B0A7-2504395EDDAE}"/>
              </a:ext>
            </a:extLst>
          </p:cNvPr>
          <p:cNvPicPr>
            <a:picLocks noChangeAspect="1"/>
          </p:cNvPicPr>
          <p:nvPr/>
        </p:nvPicPr>
        <p:blipFill>
          <a:blip r:embed="rId9" cstate="print">
            <a:alphaModFix amt="35000"/>
            <a:extLst>
              <a:ext uri="{28A0092B-C50C-407E-A947-70E740481C1C}">
                <a14:useLocalDpi xmlns:a14="http://schemas.microsoft.com/office/drawing/2010/main" val="0"/>
              </a:ext>
            </a:extLst>
          </a:blip>
          <a:stretch>
            <a:fillRect/>
          </a:stretch>
        </p:blipFill>
        <p:spPr>
          <a:xfrm>
            <a:off x="602544" y="229053"/>
            <a:ext cx="1382854" cy="1055870"/>
          </a:xfrm>
          <a:prstGeom prst="rect">
            <a:avLst/>
          </a:prstGeom>
        </p:spPr>
      </p:pic>
    </p:spTree>
    <p:extLst>
      <p:ext uri="{BB962C8B-B14F-4D97-AF65-F5344CB8AC3E}">
        <p14:creationId xmlns:p14="http://schemas.microsoft.com/office/powerpoint/2010/main" val="2901004924"/>
      </p:ext>
    </p:extLst>
  </p:cSld>
  <p:clrMapOvr>
    <a:masterClrMapping/>
  </p:clrMapOvr>
</p:sld>
</file>

<file path=ppt/theme/theme1.xml><?xml version="1.0" encoding="utf-8"?>
<a:theme xmlns:a="http://schemas.openxmlformats.org/drawingml/2006/main" name="Tema de Office">
  <a:themeElements>
    <a:clrScheme name="Verde azulado">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12</TotalTime>
  <Words>3170</Words>
  <Application>Microsoft Office PowerPoint</Application>
  <PresentationFormat>Widescreen</PresentationFormat>
  <Paragraphs>455</Paragraphs>
  <Slides>58</Slides>
  <Notes>55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58</vt:i4>
      </vt:variant>
    </vt:vector>
  </HeadingPairs>
  <TitlesOfParts>
    <vt:vector size="66" baseType="lpstr">
      <vt:lpstr>Aptos</vt:lpstr>
      <vt:lpstr>Aptos Display</vt:lpstr>
      <vt:lpstr>Arial</vt:lpstr>
      <vt:lpstr>Calibri</vt:lpstr>
      <vt:lpstr>Cambria Math</vt:lpstr>
      <vt:lpstr>Roboto</vt:lpstr>
      <vt:lpstr>Roboto Bold</vt:lpstr>
      <vt:lpstr>Tema de Office</vt:lpstr>
      <vt:lpstr>SISTEMA DE EVALUACIÓN DE COSTE PARA APLICACIONES HÍBRIDAS  (CUÁNTICAS-CLÁSICAS)</vt:lpstr>
      <vt:lpstr>Índice</vt:lpstr>
      <vt:lpstr>Índice</vt:lpstr>
      <vt:lpstr>Índice</vt:lpstr>
      <vt:lpstr>Índice</vt:lpstr>
      <vt:lpstr>Índice</vt:lpstr>
      <vt:lpstr>Computación Cuántica</vt:lpstr>
      <vt:lpstr>Computación Cuántica</vt:lpstr>
      <vt:lpstr>Computación Cuántica</vt:lpstr>
      <vt:lpstr>Computación Cuántica</vt:lpstr>
      <vt:lpstr>Computación Cuántica</vt:lpstr>
      <vt:lpstr>Contexto</vt:lpstr>
      <vt:lpstr>Sistemas Híbridos (clásico-cuánticos)</vt:lpstr>
      <vt:lpstr>Sistemas Híbridos (clásico-cuánticos)</vt:lpstr>
      <vt:lpstr>Sistemas Híbridos (clásico-cuánticos)</vt:lpstr>
      <vt:lpstr>Sistemas Híbridos (clásico-cuánticos)</vt:lpstr>
      <vt:lpstr>Sistemas Híbridos (clásico-cuánticos)</vt:lpstr>
      <vt:lpstr>Sistemas Híbridos (clásico-cuánticos)</vt:lpstr>
      <vt:lpstr>Microservicio  híbrido</vt:lpstr>
      <vt:lpstr>Microservicio  híbrido</vt:lpstr>
      <vt:lpstr>Microservicio  híbrido</vt:lpstr>
      <vt:lpstr>PowerPoint Presentation</vt:lpstr>
      <vt:lpstr>PowerPoint Presentation</vt:lpstr>
      <vt:lpstr>PowerPoint Presentation</vt:lpstr>
      <vt:lpstr>PowerPoint Presentation</vt:lpstr>
      <vt:lpstr>PowerPoint Presentation</vt:lpstr>
      <vt:lpstr>Propuesta</vt:lpstr>
      <vt:lpstr>Propuesta</vt:lpstr>
      <vt:lpstr>Especificación</vt:lpstr>
      <vt:lpstr>PowerPoint Presentation</vt:lpstr>
      <vt:lpstr>Especificación</vt:lpstr>
      <vt:lpstr>Especificación</vt:lpstr>
      <vt:lpstr>Especificación</vt:lpstr>
      <vt:lpstr>Especificación</vt:lpstr>
      <vt:lpstr>Especificación</vt:lpstr>
      <vt:lpstr>Especificación</vt:lpstr>
      <vt:lpstr>Componentes Propuesta</vt:lpstr>
      <vt:lpstr>Componentes Propuesta</vt:lpstr>
      <vt:lpstr>Componentes Propuesta</vt:lpstr>
      <vt:lpstr>Componentes Propuesta</vt:lpstr>
      <vt:lpstr>Componentes Propuesta</vt:lpstr>
      <vt:lpstr>Componentes Propuesta</vt:lpstr>
      <vt:lpstr>Arquitectura Propuesta</vt:lpstr>
      <vt:lpstr>Model Checking Probabilístico</vt:lpstr>
      <vt:lpstr>Model Checking Probabilístico</vt:lpstr>
      <vt:lpstr>Model Checking Probabilístico</vt:lpstr>
      <vt:lpstr>Model Checking Probabilístico</vt:lpstr>
      <vt:lpstr>Model Checking Probabilístico</vt:lpstr>
      <vt:lpstr>Teoría de Utilidad</vt:lpstr>
      <vt:lpstr>Teoría de Utilidad</vt:lpstr>
      <vt:lpstr>Teoría de Utilidad</vt:lpstr>
      <vt:lpstr>Teoría de Utilidad</vt:lpstr>
      <vt:lpstr>Conclusiones y Trabajos Futuros</vt:lpstr>
      <vt:lpstr>PowerPoint Presentation</vt:lpstr>
      <vt:lpstr>Conclusiones y Trabajos Futuros</vt:lpstr>
      <vt:lpstr>Conclusiones y Trabajos Futuros</vt:lpstr>
      <vt:lpstr>Conclusiones y Trabajos Futuros</vt:lpstr>
      <vt:lpstr>METODOLOGÍA PARA DESPLEGAR APLICACIONES HÍBRIDAS  (CUÁNTICO-CLÁSICAS)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lastModifiedBy>Álvaro Manuel Aparicio Morales</cp:lastModifiedBy>
  <cp:revision>2</cp:revision>
  <dcterms:created xsi:type="dcterms:W3CDTF">2024-06-14T10:21:47Z</dcterms:created>
  <dcterms:modified xsi:type="dcterms:W3CDTF">2024-09-16T08:39:42Z</dcterms:modified>
</cp:coreProperties>
</file>